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82" r:id="rId2"/>
    <p:sldId id="276" r:id="rId3"/>
    <p:sldId id="277" r:id="rId4"/>
    <p:sldId id="278" r:id="rId5"/>
    <p:sldId id="283" r:id="rId6"/>
    <p:sldId id="286" r:id="rId7"/>
    <p:sldId id="285" r:id="rId8"/>
    <p:sldId id="289" r:id="rId9"/>
    <p:sldId id="288" r:id="rId10"/>
    <p:sldId id="28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9FC"/>
    <a:srgbClr val="C808BA"/>
    <a:srgbClr val="2EC016"/>
    <a:srgbClr val="7FB1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144" autoAdjust="0"/>
    <p:restoredTop sz="94660"/>
  </p:normalViewPr>
  <p:slideViewPr>
    <p:cSldViewPr snapToGrid="0">
      <p:cViewPr varScale="1">
        <p:scale>
          <a:sx n="112" d="100"/>
          <a:sy n="112" d="100"/>
        </p:scale>
        <p:origin x="144"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38715091612663"/>
          <c:y val="9.0673143546431648E-2"/>
          <c:w val="0.88750209894751286"/>
          <c:h val="0.79604424387029826"/>
        </c:manualLayout>
      </c:layout>
      <c:doughnutChart>
        <c:varyColors val="1"/>
        <c:ser>
          <c:idx val="0"/>
          <c:order val="0"/>
          <c:tx>
            <c:strRef>
              <c:f>Sheet1!$B$1</c:f>
              <c:strCache>
                <c:ptCount val="1"/>
                <c:pt idx="0">
                  <c:v>Sales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D825-4401-A048-C0E4DC69E7ED}"/>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D825-4401-A048-C0E4DC69E7ED}"/>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D825-4401-A048-C0E4DC69E7ED}"/>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D825-4401-A048-C0E4DC69E7ED}"/>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1st Qtr</c:v>
                </c:pt>
                <c:pt idx="1">
                  <c:v>2nd Qtr</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D825-4401-A048-C0E4DC69E7ED}"/>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113671430483382E-2"/>
          <c:y val="0.24019952237366385"/>
          <c:w val="0.77812435205134911"/>
          <c:h val="0.65832468206401928"/>
        </c:manualLayout>
      </c:layout>
      <c:doughnutChart>
        <c:varyColors val="1"/>
        <c:ser>
          <c:idx val="0"/>
          <c:order val="0"/>
          <c:tx>
            <c:strRef>
              <c:f>Sheet1!$B$1</c:f>
              <c:strCache>
                <c:ptCount val="1"/>
                <c:pt idx="0">
                  <c:v>Sales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7210-4918-96FF-F7C72EF437A2}"/>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7210-4918-96FF-F7C72EF437A2}"/>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7210-4918-96FF-F7C72EF437A2}"/>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7210-4918-96FF-F7C72EF437A2}"/>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1st Qtr</c:v>
                </c:pt>
                <c:pt idx="1">
                  <c:v>2nd Qtr</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7210-4918-96FF-F7C72EF437A2}"/>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t"/>
      <c:layout>
        <c:manualLayout>
          <c:xMode val="edge"/>
          <c:yMode val="edge"/>
          <c:x val="0.20773571808486663"/>
          <c:y val="0.15647088054618721"/>
          <c:w val="0.65498376964476279"/>
          <c:h val="7.166507135207091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7D9C1"/>
            </a:solidFill>
          </c:spPr>
          <c:dPt>
            <c:idx val="0"/>
            <c:bubble3D val="0"/>
            <c:spPr>
              <a:solidFill>
                <a:srgbClr val="545D70"/>
              </a:solidFill>
              <a:ln w="19050">
                <a:solidFill>
                  <a:schemeClr val="lt1"/>
                </a:solidFill>
              </a:ln>
              <a:effectLst/>
            </c:spPr>
            <c:extLst>
              <c:ext xmlns:c16="http://schemas.microsoft.com/office/drawing/2014/chart" uri="{C3380CC4-5D6E-409C-BE32-E72D297353CC}">
                <c16:uniqueId val="{00000001-8892-4200-8194-0150F65DB857}"/>
              </c:ext>
            </c:extLst>
          </c:dPt>
          <c:dPt>
            <c:idx val="1"/>
            <c:bubble3D val="0"/>
            <c:spPr>
              <a:solidFill>
                <a:srgbClr val="F1F2F4"/>
              </a:solidFill>
              <a:ln w="19050">
                <a:solidFill>
                  <a:schemeClr val="lt1"/>
                </a:solidFill>
              </a:ln>
              <a:effectLst/>
            </c:spPr>
            <c:extLst>
              <c:ext xmlns:c16="http://schemas.microsoft.com/office/drawing/2014/chart" uri="{C3380CC4-5D6E-409C-BE32-E72D297353CC}">
                <c16:uniqueId val="{00000003-8892-4200-8194-0150F65DB857}"/>
              </c:ext>
            </c:extLst>
          </c:dPt>
          <c:dPt>
            <c:idx val="2"/>
            <c:bubble3D val="0"/>
            <c:spPr>
              <a:solidFill>
                <a:srgbClr val="F7D9C1"/>
              </a:solidFill>
              <a:ln w="19050">
                <a:solidFill>
                  <a:schemeClr val="lt1"/>
                </a:solidFill>
              </a:ln>
              <a:effectLst/>
            </c:spPr>
            <c:extLst>
              <c:ext xmlns:c16="http://schemas.microsoft.com/office/drawing/2014/chart" uri="{C3380CC4-5D6E-409C-BE32-E72D297353CC}">
                <c16:uniqueId val="{00000005-8892-4200-8194-0150F65DB857}"/>
              </c:ext>
            </c:extLst>
          </c:dPt>
          <c:dPt>
            <c:idx val="3"/>
            <c:bubble3D val="0"/>
            <c:spPr>
              <a:solidFill>
                <a:srgbClr val="F7D9C1"/>
              </a:solidFill>
              <a:ln w="19050">
                <a:solidFill>
                  <a:schemeClr val="lt1"/>
                </a:solidFill>
              </a:ln>
              <a:effectLst/>
            </c:spPr>
            <c:extLst>
              <c:ext xmlns:c16="http://schemas.microsoft.com/office/drawing/2014/chart" uri="{C3380CC4-5D6E-409C-BE32-E72D297353CC}">
                <c16:uniqueId val="{00000007-8892-4200-8194-0150F65DB857}"/>
              </c:ext>
            </c:extLst>
          </c:dPt>
          <c:dLbls>
            <c:delete val="1"/>
          </c:dLbls>
          <c:cat>
            <c:strRef>
              <c:f>Sheet1!$A$2:$A$5</c:f>
              <c:strCache>
                <c:ptCount val="2"/>
                <c:pt idx="0">
                  <c:v>1st Qtr</c:v>
                </c:pt>
                <c:pt idx="1">
                  <c:v>2nd Qtr</c:v>
                </c:pt>
              </c:strCache>
            </c:strRef>
          </c:cat>
          <c:val>
            <c:numRef>
              <c:f>Sheet1!$B$2:$B$5</c:f>
              <c:numCache>
                <c:formatCode>General</c:formatCode>
                <c:ptCount val="4"/>
                <c:pt idx="0">
                  <c:v>90</c:v>
                </c:pt>
                <c:pt idx="1">
                  <c:v>10</c:v>
                </c:pt>
              </c:numCache>
            </c:numRef>
          </c:val>
          <c:extLst>
            <c:ext xmlns:c16="http://schemas.microsoft.com/office/drawing/2014/chart" uri="{C3380CC4-5D6E-409C-BE32-E72D297353CC}">
              <c16:uniqueId val="{00000008-8892-4200-8194-0150F65DB857}"/>
            </c:ext>
          </c:extLst>
        </c:ser>
        <c:dLbls>
          <c:showLegendKey val="0"/>
          <c:showVal val="1"/>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Y-Values</c:v>
                </c:pt>
              </c:strCache>
            </c:strRef>
          </c:tx>
          <c:spPr>
            <a:solidFill>
              <a:srgbClr val="414857"/>
            </a:solidFill>
            <a:ln>
              <a:noFill/>
            </a:ln>
            <a:effectLst/>
          </c:spPr>
          <c:invertIfNegative val="0"/>
          <c:dPt>
            <c:idx val="0"/>
            <c:invertIfNegative val="0"/>
            <c:bubble3D val="0"/>
            <c:spPr>
              <a:solidFill>
                <a:srgbClr val="F7D9C1"/>
              </a:solidFill>
              <a:ln>
                <a:noFill/>
              </a:ln>
              <a:effectLst/>
            </c:spPr>
            <c:extLst>
              <c:ext xmlns:c16="http://schemas.microsoft.com/office/drawing/2014/chart" uri="{C3380CC4-5D6E-409C-BE32-E72D297353CC}">
                <c16:uniqueId val="{00000001-5C47-4B88-B84A-C6ACF4CCAB98}"/>
              </c:ext>
            </c:extLst>
          </c:dPt>
          <c:xVal>
            <c:numRef>
              <c:f>Sheet1!$A$2:$A$4</c:f>
              <c:numCache>
                <c:formatCode>General</c:formatCode>
                <c:ptCount val="3"/>
                <c:pt idx="0">
                  <c:v>0.7</c:v>
                </c:pt>
                <c:pt idx="1">
                  <c:v>1.8</c:v>
                </c:pt>
                <c:pt idx="2">
                  <c:v>2.6</c:v>
                </c:pt>
              </c:numCache>
            </c:numRef>
          </c:xVal>
          <c:yVal>
            <c:numRef>
              <c:f>Sheet1!$B$2:$B$4</c:f>
              <c:numCache>
                <c:formatCode>General</c:formatCode>
                <c:ptCount val="3"/>
                <c:pt idx="0">
                  <c:v>2</c:v>
                </c:pt>
                <c:pt idx="1">
                  <c:v>3.2</c:v>
                </c:pt>
                <c:pt idx="2">
                  <c:v>0.8</c:v>
                </c:pt>
              </c:numCache>
            </c:numRef>
          </c:yVal>
          <c:bubbleSize>
            <c:numRef>
              <c:f>Sheet1!$C$2:$C$4</c:f>
              <c:numCache>
                <c:formatCode>General</c:formatCode>
                <c:ptCount val="3"/>
                <c:pt idx="0">
                  <c:v>10</c:v>
                </c:pt>
                <c:pt idx="1">
                  <c:v>4</c:v>
                </c:pt>
                <c:pt idx="2">
                  <c:v>8</c:v>
                </c:pt>
              </c:numCache>
            </c:numRef>
          </c:bubbleSize>
          <c:bubble3D val="0"/>
          <c:extLst>
            <c:ext xmlns:c16="http://schemas.microsoft.com/office/drawing/2014/chart" uri="{C3380CC4-5D6E-409C-BE32-E72D297353CC}">
              <c16:uniqueId val="{00000002-5C47-4B88-B84A-C6ACF4CCAB98}"/>
            </c:ext>
          </c:extLst>
        </c:ser>
        <c:dLbls>
          <c:showLegendKey val="0"/>
          <c:showVal val="0"/>
          <c:showCatName val="0"/>
          <c:showSerName val="0"/>
          <c:showPercent val="0"/>
          <c:showBubbleSize val="0"/>
        </c:dLbls>
        <c:bubbleScale val="100"/>
        <c:showNegBubbles val="0"/>
        <c:axId val="738472736"/>
        <c:axId val="738476016"/>
      </c:bubbleChart>
      <c:valAx>
        <c:axId val="738472736"/>
        <c:scaling>
          <c:orientation val="minMax"/>
        </c:scaling>
        <c:delete val="1"/>
        <c:axPos val="b"/>
        <c:majorGridlines>
          <c:spPr>
            <a:ln w="9525" cap="flat" cmpd="sng" algn="ctr">
              <a:solidFill>
                <a:srgbClr val="F7D9C1"/>
              </a:solidFill>
              <a:round/>
            </a:ln>
            <a:effectLst/>
          </c:spPr>
        </c:majorGridlines>
        <c:numFmt formatCode="General" sourceLinked="1"/>
        <c:majorTickMark val="none"/>
        <c:minorTickMark val="none"/>
        <c:tickLblPos val="nextTo"/>
        <c:crossAx val="738476016"/>
        <c:crosses val="autoZero"/>
        <c:crossBetween val="midCat"/>
      </c:valAx>
      <c:valAx>
        <c:axId val="738476016"/>
        <c:scaling>
          <c:orientation val="minMax"/>
        </c:scaling>
        <c:delete val="1"/>
        <c:axPos val="l"/>
        <c:majorGridlines>
          <c:spPr>
            <a:ln w="9525" cap="flat" cmpd="sng" algn="ctr">
              <a:solidFill>
                <a:srgbClr val="F7D9C1"/>
              </a:solidFill>
              <a:round/>
            </a:ln>
            <a:effectLst/>
          </c:spPr>
        </c:majorGridlines>
        <c:numFmt formatCode="General" sourceLinked="1"/>
        <c:majorTickMark val="none"/>
        <c:minorTickMark val="none"/>
        <c:tickLblPos val="nextTo"/>
        <c:crossAx val="738472736"/>
        <c:crosses val="autoZero"/>
        <c:crossBetween val="midCat"/>
      </c:valAx>
      <c:spPr>
        <a:noFill/>
        <a:ln>
          <a:solidFill>
            <a:srgbClr val="F7D9C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13E8A-9A70-4BD4-88F5-B6DCA3E705B4}" type="datetimeFigureOut">
              <a:rPr lang="en-US" smtClean="0"/>
              <a:t>8/14/2020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BD165-8E70-4244-A23B-2D8FD132F015}" type="slidenum">
              <a:rPr lang="en-US" smtClean="0"/>
              <a:t>‹#›</a:t>
            </a:fld>
            <a:endParaRPr lang="en-US"/>
          </a:p>
        </p:txBody>
      </p:sp>
    </p:spTree>
    <p:extLst>
      <p:ext uri="{BB962C8B-B14F-4D97-AF65-F5344CB8AC3E}">
        <p14:creationId xmlns:p14="http://schemas.microsoft.com/office/powerpoint/2010/main" val="2513555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BA9BA4D-D919-47F3-914F-9EA94FAE37A1}" type="datetimeFigureOut">
              <a:rPr lang="en-US" smtClean="0"/>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D94DA-F7F3-4992-82D7-FEF69D90E891}" type="slidenum">
              <a:rPr lang="en-US" smtClean="0"/>
              <a:t>‹#›</a:t>
            </a:fld>
            <a:endParaRPr lang="en-US"/>
          </a:p>
        </p:txBody>
      </p:sp>
    </p:spTree>
    <p:extLst>
      <p:ext uri="{BB962C8B-B14F-4D97-AF65-F5344CB8AC3E}">
        <p14:creationId xmlns:p14="http://schemas.microsoft.com/office/powerpoint/2010/main" val="3584002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A9BA4D-D919-47F3-914F-9EA94FAE37A1}" type="datetimeFigureOut">
              <a:rPr lang="en-US" smtClean="0"/>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D94DA-F7F3-4992-82D7-FEF69D90E891}" type="slidenum">
              <a:rPr lang="en-US" smtClean="0"/>
              <a:t>‹#›</a:t>
            </a:fld>
            <a:endParaRPr lang="en-US"/>
          </a:p>
        </p:txBody>
      </p:sp>
    </p:spTree>
    <p:extLst>
      <p:ext uri="{BB962C8B-B14F-4D97-AF65-F5344CB8AC3E}">
        <p14:creationId xmlns:p14="http://schemas.microsoft.com/office/powerpoint/2010/main" val="700329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A9BA4D-D919-47F3-914F-9EA94FAE37A1}" type="datetimeFigureOut">
              <a:rPr lang="en-US" smtClean="0"/>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D94DA-F7F3-4992-82D7-FEF69D90E891}" type="slidenum">
              <a:rPr lang="en-US" smtClean="0"/>
              <a:t>‹#›</a:t>
            </a:fld>
            <a:endParaRPr lang="en-US"/>
          </a:p>
        </p:txBody>
      </p:sp>
    </p:spTree>
    <p:extLst>
      <p:ext uri="{BB962C8B-B14F-4D97-AF65-F5344CB8AC3E}">
        <p14:creationId xmlns:p14="http://schemas.microsoft.com/office/powerpoint/2010/main" val="3066210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A9BA4D-D919-47F3-914F-9EA94FAE37A1}" type="datetimeFigureOut">
              <a:rPr lang="en-US" smtClean="0"/>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D94DA-F7F3-4992-82D7-FEF69D90E891}" type="slidenum">
              <a:rPr lang="en-US" smtClean="0"/>
              <a:t>‹#›</a:t>
            </a:fld>
            <a:endParaRPr lang="en-US"/>
          </a:p>
        </p:txBody>
      </p:sp>
    </p:spTree>
    <p:extLst>
      <p:ext uri="{BB962C8B-B14F-4D97-AF65-F5344CB8AC3E}">
        <p14:creationId xmlns:p14="http://schemas.microsoft.com/office/powerpoint/2010/main" val="2490222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A9BA4D-D919-47F3-914F-9EA94FAE37A1}" type="datetimeFigureOut">
              <a:rPr lang="en-US" smtClean="0"/>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D94DA-F7F3-4992-82D7-FEF69D90E891}" type="slidenum">
              <a:rPr lang="en-US" smtClean="0"/>
              <a:t>‹#›</a:t>
            </a:fld>
            <a:endParaRPr lang="en-US"/>
          </a:p>
        </p:txBody>
      </p:sp>
    </p:spTree>
    <p:extLst>
      <p:ext uri="{BB962C8B-B14F-4D97-AF65-F5344CB8AC3E}">
        <p14:creationId xmlns:p14="http://schemas.microsoft.com/office/powerpoint/2010/main" val="4002360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BA9BA4D-D919-47F3-914F-9EA94FAE37A1}" type="datetimeFigureOut">
              <a:rPr lang="en-US" smtClean="0"/>
              <a:t>8/14/2020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D94DA-F7F3-4992-82D7-FEF69D90E891}" type="slidenum">
              <a:rPr lang="en-US" smtClean="0"/>
              <a:t>‹#›</a:t>
            </a:fld>
            <a:endParaRPr lang="en-US"/>
          </a:p>
        </p:txBody>
      </p:sp>
    </p:spTree>
    <p:extLst>
      <p:ext uri="{BB962C8B-B14F-4D97-AF65-F5344CB8AC3E}">
        <p14:creationId xmlns:p14="http://schemas.microsoft.com/office/powerpoint/2010/main" val="1522708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BA9BA4D-D919-47F3-914F-9EA94FAE37A1}" type="datetimeFigureOut">
              <a:rPr lang="en-US" smtClean="0"/>
              <a:t>8/14/2020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CD94DA-F7F3-4992-82D7-FEF69D90E891}" type="slidenum">
              <a:rPr lang="en-US" smtClean="0"/>
              <a:t>‹#›</a:t>
            </a:fld>
            <a:endParaRPr lang="en-US"/>
          </a:p>
        </p:txBody>
      </p:sp>
    </p:spTree>
    <p:extLst>
      <p:ext uri="{BB962C8B-B14F-4D97-AF65-F5344CB8AC3E}">
        <p14:creationId xmlns:p14="http://schemas.microsoft.com/office/powerpoint/2010/main" val="884793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A9BA4D-D919-47F3-914F-9EA94FAE37A1}" type="datetimeFigureOut">
              <a:rPr lang="en-US" smtClean="0"/>
              <a:t>8/14/2020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CD94DA-F7F3-4992-82D7-FEF69D90E891}" type="slidenum">
              <a:rPr lang="en-US" smtClean="0"/>
              <a:t>‹#›</a:t>
            </a:fld>
            <a:endParaRPr lang="en-US"/>
          </a:p>
        </p:txBody>
      </p:sp>
    </p:spTree>
    <p:extLst>
      <p:ext uri="{BB962C8B-B14F-4D97-AF65-F5344CB8AC3E}">
        <p14:creationId xmlns:p14="http://schemas.microsoft.com/office/powerpoint/2010/main" val="184452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A9BA4D-D919-47F3-914F-9EA94FAE37A1}" type="datetimeFigureOut">
              <a:rPr lang="en-US" smtClean="0"/>
              <a:t>8/14/2020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CD94DA-F7F3-4992-82D7-FEF69D90E891}" type="slidenum">
              <a:rPr lang="en-US" smtClean="0"/>
              <a:t>‹#›</a:t>
            </a:fld>
            <a:endParaRPr lang="en-US"/>
          </a:p>
        </p:txBody>
      </p:sp>
    </p:spTree>
    <p:extLst>
      <p:ext uri="{BB962C8B-B14F-4D97-AF65-F5344CB8AC3E}">
        <p14:creationId xmlns:p14="http://schemas.microsoft.com/office/powerpoint/2010/main" val="1930463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A9BA4D-D919-47F3-914F-9EA94FAE37A1}" type="datetimeFigureOut">
              <a:rPr lang="en-US" smtClean="0"/>
              <a:t>8/14/2020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D94DA-F7F3-4992-82D7-FEF69D90E891}" type="slidenum">
              <a:rPr lang="en-US" smtClean="0"/>
              <a:t>‹#›</a:t>
            </a:fld>
            <a:endParaRPr lang="en-US"/>
          </a:p>
        </p:txBody>
      </p:sp>
    </p:spTree>
    <p:extLst>
      <p:ext uri="{BB962C8B-B14F-4D97-AF65-F5344CB8AC3E}">
        <p14:creationId xmlns:p14="http://schemas.microsoft.com/office/powerpoint/2010/main" val="3920196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A9BA4D-D919-47F3-914F-9EA94FAE37A1}" type="datetimeFigureOut">
              <a:rPr lang="en-US" smtClean="0"/>
              <a:t>8/14/2020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D94DA-F7F3-4992-82D7-FEF69D90E891}" type="slidenum">
              <a:rPr lang="en-US" smtClean="0"/>
              <a:t>‹#›</a:t>
            </a:fld>
            <a:endParaRPr lang="en-US"/>
          </a:p>
        </p:txBody>
      </p:sp>
    </p:spTree>
    <p:extLst>
      <p:ext uri="{BB962C8B-B14F-4D97-AF65-F5344CB8AC3E}">
        <p14:creationId xmlns:p14="http://schemas.microsoft.com/office/powerpoint/2010/main" val="1629279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A9BA4D-D919-47F3-914F-9EA94FAE37A1}" type="datetimeFigureOut">
              <a:rPr lang="en-US" smtClean="0"/>
              <a:t>8/14/2020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D94DA-F7F3-4992-82D7-FEF69D90E891}" type="slidenum">
              <a:rPr lang="en-US" smtClean="0"/>
              <a:t>‹#›</a:t>
            </a:fld>
            <a:endParaRPr lang="en-US"/>
          </a:p>
        </p:txBody>
      </p:sp>
    </p:spTree>
    <p:extLst>
      <p:ext uri="{BB962C8B-B14F-4D97-AF65-F5344CB8AC3E}">
        <p14:creationId xmlns:p14="http://schemas.microsoft.com/office/powerpoint/2010/main" val="729929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3.png"/><Relationship Id="rId7" Type="http://schemas.openxmlformats.org/officeDocument/2006/relationships/chart" Target="../charts/chart3.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9A27401-3327-4871-86AC-B461CA62C3AC}"/>
              </a:ext>
            </a:extLst>
          </p:cNvPr>
          <p:cNvGrpSpPr/>
          <p:nvPr/>
        </p:nvGrpSpPr>
        <p:grpSpPr>
          <a:xfrm>
            <a:off x="1834637" y="-8425"/>
            <a:ext cx="10350081" cy="6858000"/>
            <a:chOff x="213096" y="0"/>
            <a:chExt cx="11482874"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299506" y="3112350"/>
              <a:ext cx="2075858" cy="717070"/>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My mess</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722123" y="4405722"/>
              <a:ext cx="530600" cy="530600"/>
            </a:xfrm>
            <a:prstGeom prst="rect">
              <a:avLst/>
            </a:prstGeom>
          </p:spPr>
        </p:pic>
      </p:grpSp>
      <p:sp>
        <p:nvSpPr>
          <p:cNvPr id="3" name="Round Diagonal Corner Rectangle 2"/>
          <p:cNvSpPr/>
          <p:nvPr/>
        </p:nvSpPr>
        <p:spPr>
          <a:xfrm>
            <a:off x="1802753" y="-8425"/>
            <a:ext cx="9265061" cy="6858000"/>
          </a:xfrm>
          <a:prstGeom prst="round2DiagRect">
            <a:avLst>
              <a:gd name="adj1" fmla="val 16916"/>
              <a:gd name="adj2" fmla="val 0"/>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C0099890-786A-4F87-960D-5DADE5168909}"/>
              </a:ext>
            </a:extLst>
          </p:cNvPr>
          <p:cNvGrpSpPr/>
          <p:nvPr/>
        </p:nvGrpSpPr>
        <p:grpSpPr>
          <a:xfrm>
            <a:off x="-8140784" y="-1"/>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8703686" y="3231006"/>
              <a:ext cx="2818973"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introduction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9385467" y="3247991"/>
              <a:ext cx="530600" cy="529563"/>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8282870" y="-1"/>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8992269" y="3247991"/>
              <a:ext cx="530600" cy="529563"/>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841988"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cause</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8340472" y="3247991"/>
              <a:ext cx="530600" cy="529563"/>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546980" y="-8425"/>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Thanks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491912" y="3247991"/>
              <a:ext cx="530600" cy="529563"/>
            </a:xfrm>
            <a:prstGeom prst="rect">
              <a:avLst/>
            </a:prstGeom>
          </p:spPr>
        </p:pic>
      </p:grpSp>
      <p:pic>
        <p:nvPicPr>
          <p:cNvPr id="50" name="Picture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11249158" y="3365865"/>
            <a:ext cx="430401" cy="517380"/>
          </a:xfrm>
          <a:prstGeom prst="rect">
            <a:avLst/>
          </a:prstGeom>
        </p:spPr>
      </p:pic>
      <p:grpSp>
        <p:nvGrpSpPr>
          <p:cNvPr id="52" name="Group 51">
            <a:extLst>
              <a:ext uri="{FF2B5EF4-FFF2-40B4-BE49-F238E27FC236}">
                <a16:creationId xmlns:a16="http://schemas.microsoft.com/office/drawing/2014/main" id="{0E4F6447-6163-4D6A-A8D2-BD63B6CB3A42}"/>
              </a:ext>
            </a:extLst>
          </p:cNvPr>
          <p:cNvGrpSpPr/>
          <p:nvPr/>
        </p:nvGrpSpPr>
        <p:grpSpPr>
          <a:xfrm>
            <a:off x="-9733763" y="-8424"/>
            <a:ext cx="9574094" cy="6858000"/>
            <a:chOff x="491575" y="0"/>
            <a:chExt cx="9574094" cy="6858000"/>
          </a:xfrm>
        </p:grpSpPr>
        <p:sp>
          <p:nvSpPr>
            <p:cNvPr id="53" name="Rectangle 52">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12F9D37B-DE70-4087-8A7F-BBA0BAF5B6CF}"/>
                </a:ext>
              </a:extLst>
            </p:cNvPr>
            <p:cNvSpPr txBox="1"/>
            <p:nvPr/>
          </p:nvSpPr>
          <p:spPr>
            <a:xfrm rot="16200000">
              <a:off x="8746453"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grpSp>
      <p:pic>
        <p:nvPicPr>
          <p:cNvPr id="57" name="Picture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1243295" y="3245657"/>
            <a:ext cx="430401" cy="517380"/>
          </a:xfrm>
          <a:prstGeom prst="rect">
            <a:avLst/>
          </a:prstGeom>
        </p:spPr>
      </p:pic>
      <p:sp>
        <p:nvSpPr>
          <p:cNvPr id="6" name="TextBox 5"/>
          <p:cNvSpPr txBox="1"/>
          <p:nvPr/>
        </p:nvSpPr>
        <p:spPr>
          <a:xfrm>
            <a:off x="2977765" y="1023731"/>
            <a:ext cx="5448967" cy="646331"/>
          </a:xfrm>
          <a:prstGeom prst="rect">
            <a:avLst/>
          </a:prstGeom>
          <a:noFill/>
        </p:spPr>
        <p:txBody>
          <a:bodyPr wrap="square" rtlCol="0">
            <a:spAutoFit/>
          </a:bodyPr>
          <a:lstStyle/>
          <a:p>
            <a:pPr algn="ctr"/>
            <a:r>
              <a:rPr lang="en-US" sz="3600" b="1" dirty="0">
                <a:effectLst>
                  <a:outerShdw blurRad="38100" dist="38100" dir="2700000" algn="tl">
                    <a:srgbClr val="000000">
                      <a:alpha val="43137"/>
                    </a:srgbClr>
                  </a:outerShdw>
                </a:effectLst>
              </a:rPr>
              <a:t>MY MESS</a:t>
            </a:r>
          </a:p>
        </p:txBody>
      </p:sp>
      <p:sp>
        <p:nvSpPr>
          <p:cNvPr id="8" name="TextBox 7"/>
          <p:cNvSpPr txBox="1"/>
          <p:nvPr/>
        </p:nvSpPr>
        <p:spPr>
          <a:xfrm>
            <a:off x="2778962" y="4998590"/>
            <a:ext cx="4968863" cy="923330"/>
          </a:xfrm>
          <a:prstGeom prst="rect">
            <a:avLst/>
          </a:prstGeom>
          <a:noFill/>
        </p:spPr>
        <p:txBody>
          <a:bodyPr wrap="square" rtlCol="0">
            <a:spAutoFit/>
          </a:bodyPr>
          <a:lstStyle/>
          <a:p>
            <a:r>
              <a:rPr lang="en-US" dirty="0"/>
              <a:t>-JAYANT KUMAR</a:t>
            </a:r>
          </a:p>
          <a:p>
            <a:r>
              <a:rPr lang="en-US" dirty="0"/>
              <a:t>-RISHU RAJ</a:t>
            </a:r>
          </a:p>
          <a:p>
            <a:r>
              <a:rPr lang="en-US" dirty="0"/>
              <a:t>-RAUNAK KUMAR</a:t>
            </a:r>
          </a:p>
        </p:txBody>
      </p:sp>
      <p:pic>
        <p:nvPicPr>
          <p:cNvPr id="2" name="Picture 1"/>
          <p:cNvPicPr>
            <a:picLocks noChangeAspect="1"/>
          </p:cNvPicPr>
          <p:nvPr/>
        </p:nvPicPr>
        <p:blipFill>
          <a:blip r:embed="rId6"/>
          <a:stretch>
            <a:fillRect/>
          </a:stretch>
        </p:blipFill>
        <p:spPr>
          <a:xfrm>
            <a:off x="3857663" y="2049256"/>
            <a:ext cx="2619092" cy="2479780"/>
          </a:xfrm>
          <a:prstGeom prst="rect">
            <a:avLst/>
          </a:prstGeom>
        </p:spPr>
      </p:pic>
      <p:sp>
        <p:nvSpPr>
          <p:cNvPr id="7" name="Oval 6"/>
          <p:cNvSpPr/>
          <p:nvPr/>
        </p:nvSpPr>
        <p:spPr>
          <a:xfrm>
            <a:off x="2632817" y="1157205"/>
            <a:ext cx="1217823" cy="1171809"/>
          </a:xfrm>
          <a:prstGeom prst="ellipse">
            <a:avLst/>
          </a:prstGeom>
          <a:blipFill>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75581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9A27401-3327-4871-86AC-B461CA62C3AC}"/>
              </a:ext>
            </a:extLst>
          </p:cNvPr>
          <p:cNvGrpSpPr/>
          <p:nvPr/>
        </p:nvGrpSpPr>
        <p:grpSpPr>
          <a:xfrm>
            <a:off x="1834637" y="-8425"/>
            <a:ext cx="10350081" cy="6858000"/>
            <a:chOff x="213096" y="0"/>
            <a:chExt cx="11482874"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299506" y="3112350"/>
              <a:ext cx="2075858" cy="717070"/>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My mess</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722123" y="4405722"/>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229255" y="-19646"/>
            <a:ext cx="10461741"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8703686" y="3231006"/>
              <a:ext cx="2818973"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introduction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991"/>
              <a:ext cx="530600" cy="529563"/>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680953" y="-8425"/>
            <a:ext cx="10445929"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991"/>
              <a:ext cx="530600" cy="529563"/>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397833" y="-19646"/>
            <a:ext cx="10164619"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408409" y="2337439"/>
              <a:ext cx="1002427"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236419"/>
              <a:ext cx="1992086" cy="552714"/>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Detail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78086" y="3285605"/>
              <a:ext cx="530600" cy="454336"/>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151430" y="-19646"/>
            <a:ext cx="10107722"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Thanks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991"/>
              <a:ext cx="530600" cy="529563"/>
            </a:xfrm>
            <a:prstGeom prst="rect">
              <a:avLst/>
            </a:prstGeom>
          </p:spPr>
        </p:pic>
      </p:grpSp>
      <p:sp>
        <p:nvSpPr>
          <p:cNvPr id="2" name="Round Diagonal Corner Rectangle 1"/>
          <p:cNvSpPr/>
          <p:nvPr/>
        </p:nvSpPr>
        <p:spPr>
          <a:xfrm>
            <a:off x="133987" y="0"/>
            <a:ext cx="8642891" cy="6838354"/>
          </a:xfrm>
          <a:prstGeom prst="round2Diag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73442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9A27401-3327-4871-86AC-B461CA62C3AC}"/>
              </a:ext>
            </a:extLst>
          </p:cNvPr>
          <p:cNvGrpSpPr/>
          <p:nvPr/>
        </p:nvGrpSpPr>
        <p:grpSpPr>
          <a:xfrm>
            <a:off x="1834637" y="-8425"/>
            <a:ext cx="10350081" cy="6858000"/>
            <a:chOff x="213096" y="0"/>
            <a:chExt cx="11482874"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299506" y="3112350"/>
              <a:ext cx="2075858" cy="717070"/>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My mess</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722123" y="4405722"/>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229255" y="-19646"/>
            <a:ext cx="10461741"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8703686" y="3231006"/>
              <a:ext cx="2818973"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introduction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991"/>
              <a:ext cx="530600" cy="529563"/>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8282870" y="-1"/>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991"/>
              <a:ext cx="530600" cy="529563"/>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841988"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Detail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991"/>
              <a:ext cx="530600" cy="529563"/>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546980" y="-8425"/>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Thanks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991"/>
              <a:ext cx="530600" cy="529563"/>
            </a:xfrm>
            <a:prstGeom prst="rect">
              <a:avLst/>
            </a:prstGeom>
          </p:spPr>
        </p:pic>
      </p:grpSp>
      <p:grpSp>
        <p:nvGrpSpPr>
          <p:cNvPr id="52" name="Group 51">
            <a:extLst>
              <a:ext uri="{FF2B5EF4-FFF2-40B4-BE49-F238E27FC236}">
                <a16:creationId xmlns:a16="http://schemas.microsoft.com/office/drawing/2014/main" id="{0E4F6447-6163-4D6A-A8D2-BD63B6CB3A42}"/>
              </a:ext>
            </a:extLst>
          </p:cNvPr>
          <p:cNvGrpSpPr/>
          <p:nvPr/>
        </p:nvGrpSpPr>
        <p:grpSpPr>
          <a:xfrm>
            <a:off x="-9733763" y="-8424"/>
            <a:ext cx="9574094" cy="6858000"/>
            <a:chOff x="491575" y="0"/>
            <a:chExt cx="9574094" cy="6858000"/>
          </a:xfrm>
        </p:grpSpPr>
        <p:sp>
          <p:nvSpPr>
            <p:cNvPr id="53" name="Rectangle 52">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12F9D37B-DE70-4087-8A7F-BBA0BAF5B6CF}"/>
                </a:ext>
              </a:extLst>
            </p:cNvPr>
            <p:cNvSpPr txBox="1"/>
            <p:nvPr/>
          </p:nvSpPr>
          <p:spPr>
            <a:xfrm rot="16200000">
              <a:off x="8746453"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grpSp>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243295" y="3245657"/>
            <a:ext cx="430401" cy="517380"/>
          </a:xfrm>
          <a:prstGeom prst="rect">
            <a:avLst/>
          </a:prstGeom>
        </p:spPr>
      </p:pic>
      <p:sp>
        <p:nvSpPr>
          <p:cNvPr id="62" name="Round Diagonal Corner Rectangle 61"/>
          <p:cNvSpPr/>
          <p:nvPr/>
        </p:nvSpPr>
        <p:spPr>
          <a:xfrm>
            <a:off x="1274671" y="-15434"/>
            <a:ext cx="9157317" cy="6849575"/>
          </a:xfrm>
          <a:prstGeom prst="round2DiagRect">
            <a:avLst/>
          </a:prstGeom>
          <a:blipFill>
            <a:blip r:embed="rId5"/>
            <a:stretch>
              <a:fillRect/>
            </a:stretch>
          </a:blipFill>
          <a:ln>
            <a:gradFill>
              <a:gsLst>
                <a:gs pos="62987">
                  <a:srgbClr val="BFD8EF"/>
                </a:gs>
                <a:gs pos="44154">
                  <a:srgbClr val="D0E2F3"/>
                </a:gs>
                <a:gs pos="22718">
                  <a:srgbClr val="E3EEF8"/>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 Diagonal Corner Rectangle 2"/>
          <p:cNvSpPr/>
          <p:nvPr/>
        </p:nvSpPr>
        <p:spPr>
          <a:xfrm>
            <a:off x="1381501" y="347870"/>
            <a:ext cx="8860338" cy="6320402"/>
          </a:xfrm>
          <a:prstGeom prst="round2DiagRect">
            <a:avLst/>
          </a:prstGeom>
          <a:solidFill>
            <a:schemeClr val="tx1">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3626683" y="662931"/>
            <a:ext cx="1770548" cy="205745"/>
          </a:xfrm>
          <a:prstGeom prst="rect">
            <a:avLst/>
          </a:prstGeom>
          <a:solidFill>
            <a:srgbClr val="1A96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70"/>
          <p:cNvSpPr/>
          <p:nvPr/>
        </p:nvSpPr>
        <p:spPr>
          <a:xfrm>
            <a:off x="5191486" y="753241"/>
            <a:ext cx="205745" cy="1512826"/>
          </a:xfrm>
          <a:prstGeom prst="rect">
            <a:avLst/>
          </a:prstGeom>
          <a:solidFill>
            <a:srgbClr val="1A96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p:cNvSpPr/>
          <p:nvPr/>
        </p:nvSpPr>
        <p:spPr>
          <a:xfrm>
            <a:off x="3626683" y="753242"/>
            <a:ext cx="205745" cy="579214"/>
          </a:xfrm>
          <a:prstGeom prst="rect">
            <a:avLst/>
          </a:prstGeom>
          <a:solidFill>
            <a:srgbClr val="1A96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72"/>
          <p:cNvSpPr/>
          <p:nvPr/>
        </p:nvSpPr>
        <p:spPr>
          <a:xfrm>
            <a:off x="4564975" y="2060323"/>
            <a:ext cx="828000" cy="205745"/>
          </a:xfrm>
          <a:prstGeom prst="rect">
            <a:avLst/>
          </a:prstGeom>
          <a:solidFill>
            <a:srgbClr val="1A96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p:cNvSpPr txBox="1"/>
          <p:nvPr/>
        </p:nvSpPr>
        <p:spPr>
          <a:xfrm>
            <a:off x="3003650" y="1601672"/>
            <a:ext cx="2142698" cy="276999"/>
          </a:xfrm>
          <a:prstGeom prst="rect">
            <a:avLst/>
          </a:prstGeom>
          <a:noFill/>
        </p:spPr>
        <p:txBody>
          <a:bodyPr wrap="square" rtlCol="0">
            <a:spAutoFit/>
          </a:bodyPr>
          <a:lstStyle/>
          <a:p>
            <a:r>
              <a:rPr lang="en-US" sz="1200" dirty="0">
                <a:solidFill>
                  <a:schemeClr val="bg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NEED OF</a:t>
            </a:r>
            <a:endParaRPr lang="en-IN" sz="1200" dirty="0">
              <a:solidFill>
                <a:schemeClr val="bg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5" name="TextBox 74"/>
          <p:cNvSpPr txBox="1"/>
          <p:nvPr/>
        </p:nvSpPr>
        <p:spPr>
          <a:xfrm>
            <a:off x="2555334" y="1839756"/>
            <a:ext cx="2142698" cy="338554"/>
          </a:xfrm>
          <a:prstGeom prst="rect">
            <a:avLst/>
          </a:prstGeom>
          <a:noFill/>
        </p:spPr>
        <p:txBody>
          <a:bodyPr wrap="square" rtlCol="0">
            <a:spAutoFit/>
          </a:bodyPr>
          <a:lstStyle/>
          <a:p>
            <a:r>
              <a:rPr lang="en-IN" sz="1600" dirty="0">
                <a:solidFill>
                  <a:schemeClr val="bg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FOOD MANAGEMENT</a:t>
            </a:r>
          </a:p>
        </p:txBody>
      </p:sp>
      <p:sp>
        <p:nvSpPr>
          <p:cNvPr id="4" name="TextBox 3"/>
          <p:cNvSpPr txBox="1"/>
          <p:nvPr/>
        </p:nvSpPr>
        <p:spPr>
          <a:xfrm>
            <a:off x="1938129" y="2713383"/>
            <a:ext cx="8170733" cy="3293209"/>
          </a:xfrm>
          <a:prstGeom prst="rect">
            <a:avLst/>
          </a:prstGeom>
          <a:noFill/>
        </p:spPr>
        <p:txBody>
          <a:bodyPr wrap="square" rtlCol="0">
            <a:spAutoFit/>
          </a:bodyPr>
          <a:lstStyle/>
          <a:p>
            <a:pPr algn="ctr"/>
            <a:r>
              <a:rPr lang="en-US" sz="1600" b="1" i="1" u="sng" dirty="0">
                <a:solidFill>
                  <a:schemeClr val="bg1"/>
                </a:solidFill>
                <a:latin typeface="Calibri" panose="020F0502020204030204" pitchFamily="34" charset="0"/>
              </a:rPr>
              <a:t>Food is one of the most fundamental</a:t>
            </a:r>
            <a:br>
              <a:rPr lang="en-US" sz="1600" b="1" i="1" u="sng" dirty="0">
                <a:solidFill>
                  <a:schemeClr val="bg1"/>
                </a:solidFill>
              </a:rPr>
            </a:br>
            <a:r>
              <a:rPr lang="en-US" sz="1600" b="1" i="1" u="sng" dirty="0">
                <a:solidFill>
                  <a:schemeClr val="bg1"/>
                </a:solidFill>
                <a:latin typeface="Calibri" panose="020F0502020204030204" pitchFamily="34" charset="0"/>
              </a:rPr>
              <a:t>necessities for every being</a:t>
            </a:r>
            <a:r>
              <a:rPr lang="en-US" sz="1600" b="1" i="1" dirty="0">
                <a:solidFill>
                  <a:schemeClr val="bg1"/>
                </a:solidFill>
                <a:latin typeface="Calibri" panose="020F0502020204030204" pitchFamily="34" charset="0"/>
              </a:rPr>
              <a:t>. life is not feasible without Food nourishment.</a:t>
            </a:r>
            <a:br>
              <a:rPr lang="en-US" sz="1600" b="1" i="1" dirty="0">
                <a:solidFill>
                  <a:schemeClr val="bg1"/>
                </a:solidFill>
              </a:rPr>
            </a:br>
            <a:r>
              <a:rPr lang="en-US" sz="1600" b="1" i="1" u="sng" dirty="0">
                <a:solidFill>
                  <a:schemeClr val="bg1"/>
                </a:solidFill>
                <a:latin typeface="Calibri" panose="020F0502020204030204" pitchFamily="34" charset="0"/>
              </a:rPr>
              <a:t>Food wastage prevails an alarming problem. Our lanes, boulevard, streets and garbage bins, landfills have sufficient evidence to prove it</a:t>
            </a:r>
            <a:r>
              <a:rPr lang="en-US" sz="1600" b="1" i="1" dirty="0">
                <a:solidFill>
                  <a:schemeClr val="bg1"/>
                </a:solidFill>
                <a:latin typeface="Calibri" panose="020F0502020204030204" pitchFamily="34" charset="0"/>
              </a:rPr>
              <a:t>.</a:t>
            </a:r>
            <a:br>
              <a:rPr lang="en-US" sz="1600" b="1" i="1" dirty="0">
                <a:solidFill>
                  <a:schemeClr val="bg1"/>
                </a:solidFill>
              </a:rPr>
            </a:br>
            <a:r>
              <a:rPr lang="en-US" sz="1600" b="1" i="1" dirty="0">
                <a:solidFill>
                  <a:schemeClr val="bg1"/>
                </a:solidFill>
                <a:latin typeface="Calibri" panose="020F0502020204030204" pitchFamily="34" charset="0"/>
              </a:rPr>
              <a:t> In one of the many reasons, one includes our mess </a:t>
            </a:r>
            <a:r>
              <a:rPr lang="en-US" sz="1600" b="1" i="1" dirty="0" err="1">
                <a:solidFill>
                  <a:schemeClr val="bg1"/>
                </a:solidFill>
                <a:latin typeface="Calibri" panose="020F0502020204030204" pitchFamily="34" charset="0"/>
              </a:rPr>
              <a:t>too.A</a:t>
            </a:r>
            <a:r>
              <a:rPr lang="en-US" sz="1600" b="1" i="1" dirty="0">
                <a:solidFill>
                  <a:schemeClr val="bg1"/>
                </a:solidFill>
                <a:latin typeface="Calibri" panose="020F0502020204030204" pitchFamily="34" charset="0"/>
              </a:rPr>
              <a:t> large amount of food is being wasted in our mess. There are many justified reasons for it. Suppose a student who has decided not to have lunch, dinner and other meals for any reason. But the mess authority hasn't been informed. The food prepared for him/her goes on untouched and being wasted. If there are 10 such amateurs doing the same deed. We can comprehend the portion of good quality food being ruined.</a:t>
            </a:r>
            <a:br>
              <a:rPr lang="en-US" sz="1600" b="1" i="1" dirty="0">
                <a:solidFill>
                  <a:schemeClr val="bg1"/>
                </a:solidFill>
              </a:rPr>
            </a:br>
            <a:r>
              <a:rPr lang="en-US" sz="1600" b="1" i="1" dirty="0">
                <a:solidFill>
                  <a:schemeClr val="bg1"/>
                </a:solidFill>
                <a:latin typeface="Calibri" panose="020F0502020204030204" pitchFamily="34" charset="0"/>
              </a:rPr>
              <a:t>This food, at last, is thrown into an open pit resulting in a waste of valuable sustenance.</a:t>
            </a:r>
            <a:br>
              <a:rPr lang="en-US" sz="1600" b="1" i="1" dirty="0">
                <a:solidFill>
                  <a:schemeClr val="bg1"/>
                </a:solidFill>
              </a:rPr>
            </a:br>
            <a:r>
              <a:rPr lang="en-US" sz="1600" b="1" i="1" dirty="0">
                <a:solidFill>
                  <a:schemeClr val="bg1"/>
                </a:solidFill>
                <a:latin typeface="Calibri" panose="020F0502020204030204" pitchFamily="34" charset="0"/>
              </a:rPr>
              <a:t>This comes about due to the lack of communication media between students and the mess authority.</a:t>
            </a:r>
            <a:endParaRPr lang="en-US" sz="1600" dirty="0">
              <a:solidFill>
                <a:schemeClr val="bg1"/>
              </a:solidFill>
            </a:endParaRPr>
          </a:p>
        </p:txBody>
      </p:sp>
    </p:spTree>
    <p:extLst>
      <p:ext uri="{BB962C8B-B14F-4D97-AF65-F5344CB8AC3E}">
        <p14:creationId xmlns:p14="http://schemas.microsoft.com/office/powerpoint/2010/main" val="36125969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9A27401-3327-4871-86AC-B461CA62C3AC}"/>
              </a:ext>
            </a:extLst>
          </p:cNvPr>
          <p:cNvGrpSpPr/>
          <p:nvPr/>
        </p:nvGrpSpPr>
        <p:grpSpPr>
          <a:xfrm>
            <a:off x="1834637" y="-8425"/>
            <a:ext cx="10350081" cy="6858000"/>
            <a:chOff x="213096" y="0"/>
            <a:chExt cx="11482874"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299506" y="3112350"/>
              <a:ext cx="2075858" cy="717070"/>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My mess</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722123" y="4405722"/>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229255" y="-19646"/>
            <a:ext cx="10461741"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8703686" y="3231006"/>
              <a:ext cx="2818973"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introduction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991"/>
              <a:ext cx="530600" cy="529563"/>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680953" y="-8425"/>
            <a:ext cx="10445929"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991"/>
              <a:ext cx="530600" cy="529563"/>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841988"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Detail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991"/>
              <a:ext cx="530600" cy="529563"/>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546980" y="-8425"/>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Thanks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991"/>
              <a:ext cx="530600" cy="529563"/>
            </a:xfrm>
            <a:prstGeom prst="rect">
              <a:avLst/>
            </a:prstGeom>
          </p:spPr>
        </p:pic>
      </p:grpSp>
      <p:grpSp>
        <p:nvGrpSpPr>
          <p:cNvPr id="52" name="Group 51">
            <a:extLst>
              <a:ext uri="{FF2B5EF4-FFF2-40B4-BE49-F238E27FC236}">
                <a16:creationId xmlns:a16="http://schemas.microsoft.com/office/drawing/2014/main" id="{0E4F6447-6163-4D6A-A8D2-BD63B6CB3A42}"/>
              </a:ext>
            </a:extLst>
          </p:cNvPr>
          <p:cNvGrpSpPr/>
          <p:nvPr/>
        </p:nvGrpSpPr>
        <p:grpSpPr>
          <a:xfrm>
            <a:off x="-9733763" y="-8424"/>
            <a:ext cx="9574094" cy="6858000"/>
            <a:chOff x="491575" y="0"/>
            <a:chExt cx="9574094" cy="6858000"/>
          </a:xfrm>
        </p:grpSpPr>
        <p:sp>
          <p:nvSpPr>
            <p:cNvPr id="53" name="Rectangle 52">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12F9D37B-DE70-4087-8A7F-BBA0BAF5B6CF}"/>
                </a:ext>
              </a:extLst>
            </p:cNvPr>
            <p:cNvSpPr txBox="1"/>
            <p:nvPr/>
          </p:nvSpPr>
          <p:spPr>
            <a:xfrm rot="16200000">
              <a:off x="8746453"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grpSp>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243295" y="3245657"/>
            <a:ext cx="430401" cy="517380"/>
          </a:xfrm>
          <a:prstGeom prst="rect">
            <a:avLst/>
          </a:prstGeom>
        </p:spPr>
      </p:pic>
      <p:sp>
        <p:nvSpPr>
          <p:cNvPr id="2" name="Round Diagonal Corner Rectangle 1"/>
          <p:cNvSpPr/>
          <p:nvPr/>
        </p:nvSpPr>
        <p:spPr>
          <a:xfrm>
            <a:off x="970531" y="213645"/>
            <a:ext cx="8572143" cy="6137459"/>
          </a:xfrm>
          <a:prstGeom prst="round2DiagRect">
            <a:avLst>
              <a:gd name="adj1" fmla="val 16667"/>
              <a:gd name="adj2" fmla="val 0"/>
            </a:avLst>
          </a:prstGeom>
          <a:gradFill flip="none" rotWithShape="1">
            <a:gsLst>
              <a:gs pos="100000">
                <a:schemeClr val="tx1">
                  <a:lumMod val="65000"/>
                  <a:lumOff val="35000"/>
                </a:schemeClr>
              </a:gs>
              <a:gs pos="57794">
                <a:srgbClr val="C3DBF0"/>
              </a:gs>
              <a:gs pos="0">
                <a:schemeClr val="accent1">
                  <a:lumMod val="5000"/>
                  <a:lumOff val="95000"/>
                </a:schemeClr>
              </a:gs>
              <a:gs pos="66000">
                <a:schemeClr val="bg2">
                  <a:lumMod val="10000"/>
                </a:schemeClr>
              </a:gs>
              <a:gs pos="83000">
                <a:schemeClr val="accent1">
                  <a:lumMod val="45000"/>
                  <a:lumOff val="55000"/>
                </a:schemeClr>
              </a:gs>
              <a:gs pos="100000">
                <a:schemeClr val="accent1">
                  <a:lumMod val="30000"/>
                  <a:lumOff val="70000"/>
                </a:schemeClr>
              </a:gs>
            </a:gsLst>
            <a:path path="rect">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 Diagonal Corner Rectangle 2"/>
          <p:cNvSpPr/>
          <p:nvPr/>
        </p:nvSpPr>
        <p:spPr>
          <a:xfrm>
            <a:off x="985193" y="330337"/>
            <a:ext cx="8557481" cy="6020767"/>
          </a:xfrm>
          <a:prstGeom prst="round2DiagRect">
            <a:avLst/>
          </a:prstGeom>
          <a:solidFill>
            <a:schemeClr val="tx1">
              <a:lumMod val="85000"/>
              <a:lumOff val="15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589693" y="1413063"/>
            <a:ext cx="5330342" cy="4031873"/>
          </a:xfrm>
          <a:prstGeom prst="rect">
            <a:avLst/>
          </a:prstGeom>
          <a:noFill/>
        </p:spPr>
        <p:txBody>
          <a:bodyPr wrap="square" rtlCol="0">
            <a:spAutoFit/>
          </a:bodyPr>
          <a:lstStyle/>
          <a:p>
            <a:r>
              <a:rPr lang="en-US" sz="2000" i="1" u="sng" dirty="0">
                <a:solidFill>
                  <a:schemeClr val="bg1"/>
                </a:solidFill>
                <a:latin typeface="Calibri" panose="020F0502020204030204" pitchFamily="34" charset="0"/>
              </a:rPr>
              <a:t>We want to create an Application that binds students with the mess authorities</a:t>
            </a:r>
            <a:r>
              <a:rPr lang="en-US" b="1" i="1" dirty="0">
                <a:solidFill>
                  <a:schemeClr val="bg1"/>
                </a:solidFill>
                <a:latin typeface="Calibri" panose="020F0502020204030204" pitchFamily="34" charset="0"/>
              </a:rPr>
              <a:t>, where they could communicate and convey.</a:t>
            </a:r>
            <a:br>
              <a:rPr lang="en-US" b="1" i="1" dirty="0">
                <a:solidFill>
                  <a:schemeClr val="bg1"/>
                </a:solidFill>
              </a:rPr>
            </a:br>
            <a:r>
              <a:rPr lang="en-US" b="1" i="1" u="sng" dirty="0">
                <a:solidFill>
                  <a:schemeClr val="bg1"/>
                </a:solidFill>
                <a:latin typeface="Calibri" panose="020F0502020204030204" pitchFamily="34" charset="0"/>
              </a:rPr>
              <a:t>A student who is skipping any of the meals can easily notify the concerned authorities about it, in advance, leading to less consumption of raw materials required for the preparation of the meals</a:t>
            </a:r>
            <a:r>
              <a:rPr lang="en-US" b="1" i="1" dirty="0">
                <a:solidFill>
                  <a:schemeClr val="bg1"/>
                </a:solidFill>
                <a:latin typeface="Calibri" panose="020F0502020204030204" pitchFamily="34" charset="0"/>
              </a:rPr>
              <a:t>.</a:t>
            </a:r>
            <a:br>
              <a:rPr lang="en-US" b="1" i="1" dirty="0">
                <a:solidFill>
                  <a:schemeClr val="bg1"/>
                </a:solidFill>
              </a:rPr>
            </a:br>
            <a:r>
              <a:rPr lang="en-US" b="1" i="1" dirty="0">
                <a:solidFill>
                  <a:schemeClr val="bg1"/>
                </a:solidFill>
                <a:latin typeface="Calibri" panose="020F0502020204030204" pitchFamily="34" charset="0"/>
              </a:rPr>
              <a:t>The day at which veg and non-veg food are being served, every student will get notified for the voting for the veg or the non-veg, steering Mess to get  the most precise data about the number of students willing to have veg and non-veg food respectively.</a:t>
            </a:r>
            <a:br>
              <a:rPr lang="en-US" dirty="0">
                <a:solidFill>
                  <a:schemeClr val="bg1"/>
                </a:solidFill>
              </a:rPr>
            </a:br>
            <a:r>
              <a:rPr lang="en-US" b="1" u="sng" dirty="0">
                <a:solidFill>
                  <a:schemeClr val="bg1"/>
                </a:solidFill>
              </a:rPr>
              <a:t>If somehow some food will be </a:t>
            </a:r>
            <a:r>
              <a:rPr lang="en-US" b="1" u="sng" dirty="0" err="1">
                <a:solidFill>
                  <a:schemeClr val="bg1"/>
                </a:solidFill>
              </a:rPr>
              <a:t>left,Then</a:t>
            </a:r>
            <a:r>
              <a:rPr lang="en-US" b="1" u="sng" dirty="0">
                <a:solidFill>
                  <a:schemeClr val="bg1"/>
                </a:solidFill>
              </a:rPr>
              <a:t> leftover food will be supplied to the needy people by NGO.</a:t>
            </a:r>
            <a:endParaRPr lang="en-US" dirty="0">
              <a:solidFill>
                <a:schemeClr val="bg1"/>
              </a:solidFill>
            </a:endParaRPr>
          </a:p>
        </p:txBody>
      </p:sp>
    </p:spTree>
    <p:extLst>
      <p:ext uri="{BB962C8B-B14F-4D97-AF65-F5344CB8AC3E}">
        <p14:creationId xmlns:p14="http://schemas.microsoft.com/office/powerpoint/2010/main" val="1287800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9A27401-3327-4871-86AC-B461CA62C3AC}"/>
              </a:ext>
            </a:extLst>
          </p:cNvPr>
          <p:cNvGrpSpPr/>
          <p:nvPr/>
        </p:nvGrpSpPr>
        <p:grpSpPr>
          <a:xfrm>
            <a:off x="1834637" y="-8425"/>
            <a:ext cx="10350081" cy="6858000"/>
            <a:chOff x="213096" y="0"/>
            <a:chExt cx="11482874"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299506" y="3112350"/>
              <a:ext cx="2075858" cy="717070"/>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My mess</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722123" y="4405722"/>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229255" y="-19646"/>
            <a:ext cx="10461741"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8703686" y="3231006"/>
              <a:ext cx="2818973"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introduction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991"/>
              <a:ext cx="530600" cy="529563"/>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680953" y="-8425"/>
            <a:ext cx="10445929"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991"/>
              <a:ext cx="530600" cy="529563"/>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397833" y="-19646"/>
            <a:ext cx="10164619"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408409" y="2337439"/>
              <a:ext cx="1002427"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236419"/>
              <a:ext cx="1992086" cy="552714"/>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Detail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78086" y="3285605"/>
              <a:ext cx="530600" cy="454336"/>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546980" y="-8425"/>
            <a:ext cx="9960302"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Thanks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991"/>
              <a:ext cx="530600" cy="529563"/>
            </a:xfrm>
            <a:prstGeom prst="rect">
              <a:avLst/>
            </a:prstGeom>
          </p:spPr>
        </p:pic>
      </p:grpSp>
      <p:grpSp>
        <p:nvGrpSpPr>
          <p:cNvPr id="52" name="Group 51">
            <a:extLst>
              <a:ext uri="{FF2B5EF4-FFF2-40B4-BE49-F238E27FC236}">
                <a16:creationId xmlns:a16="http://schemas.microsoft.com/office/drawing/2014/main" id="{0E4F6447-6163-4D6A-A8D2-BD63B6CB3A42}"/>
              </a:ext>
            </a:extLst>
          </p:cNvPr>
          <p:cNvGrpSpPr/>
          <p:nvPr/>
        </p:nvGrpSpPr>
        <p:grpSpPr>
          <a:xfrm>
            <a:off x="-9733763" y="-8424"/>
            <a:ext cx="9574094" cy="6858000"/>
            <a:chOff x="491575" y="0"/>
            <a:chExt cx="9574094" cy="6858000"/>
          </a:xfrm>
        </p:grpSpPr>
        <p:sp>
          <p:nvSpPr>
            <p:cNvPr id="53" name="Rectangle 52">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12F9D37B-DE70-4087-8A7F-BBA0BAF5B6CF}"/>
                </a:ext>
              </a:extLst>
            </p:cNvPr>
            <p:cNvSpPr txBox="1"/>
            <p:nvPr/>
          </p:nvSpPr>
          <p:spPr>
            <a:xfrm rot="16200000">
              <a:off x="8746453"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grpSp>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243295" y="3245657"/>
            <a:ext cx="430401" cy="517380"/>
          </a:xfrm>
          <a:prstGeom prst="rect">
            <a:avLst/>
          </a:prstGeom>
        </p:spPr>
      </p:pic>
      <p:sp>
        <p:nvSpPr>
          <p:cNvPr id="2" name="Round Diagonal Corner Rectangle 1"/>
          <p:cNvSpPr/>
          <p:nvPr/>
        </p:nvSpPr>
        <p:spPr>
          <a:xfrm>
            <a:off x="551008" y="87948"/>
            <a:ext cx="8773338" cy="6541058"/>
          </a:xfrm>
          <a:prstGeom prst="round2DiagRect">
            <a:avLst/>
          </a:prstGeom>
          <a:gradFill flip="none" rotWithShape="1">
            <a:gsLst>
              <a:gs pos="37000">
                <a:srgbClr val="B0B0B0"/>
              </a:gs>
              <a:gs pos="92000">
                <a:schemeClr val="tx2">
                  <a:lumMod val="50000"/>
                </a:schemeClr>
              </a:gs>
              <a:gs pos="0">
                <a:schemeClr val="bg1">
                  <a:lumMod val="95000"/>
                </a:schemeClr>
              </a:gs>
              <a:gs pos="77813">
                <a:srgbClr val="4098B8"/>
              </a:gs>
              <a:gs pos="63626">
                <a:srgbClr val="00B0F0"/>
              </a:gs>
              <a:gs pos="13000">
                <a:schemeClr val="accent1">
                  <a:lumMod val="50000"/>
                </a:schemeClr>
              </a:gs>
              <a:gs pos="38000">
                <a:schemeClr val="bg1">
                  <a:lumMod val="75000"/>
                </a:schemeClr>
              </a:gs>
            </a:gsLst>
            <a:path path="shape">
              <a:fillToRect l="50000" t="50000" r="50000" b="50000"/>
            </a:path>
            <a:tileRect/>
          </a:gradFill>
          <a:ln>
            <a:gradFill flip="none" rotWithShape="1">
              <a:gsLst>
                <a:gs pos="55855">
                  <a:srgbClr val="B0B0B0"/>
                </a:gs>
                <a:gs pos="68800">
                  <a:schemeClr val="tx1">
                    <a:lumMod val="50000"/>
                    <a:lumOff val="50000"/>
                  </a:schemeClr>
                </a:gs>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 Diagonal Corner Rectangle 2"/>
          <p:cNvSpPr/>
          <p:nvPr/>
        </p:nvSpPr>
        <p:spPr>
          <a:xfrm>
            <a:off x="543268" y="87948"/>
            <a:ext cx="8755433" cy="6541058"/>
          </a:xfrm>
          <a:prstGeom prst="round2DiagRect">
            <a:avLst/>
          </a:prstGeom>
          <a:blipFill dpi="0" rotWithShape="1">
            <a:blip r:embed="rId5">
              <a:alphaModFix amt="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FA491F5-AA6F-4305-AE57-5410DCD2A6C7}"/>
              </a:ext>
            </a:extLst>
          </p:cNvPr>
          <p:cNvSpPr/>
          <p:nvPr/>
        </p:nvSpPr>
        <p:spPr>
          <a:xfrm>
            <a:off x="1030426" y="4221730"/>
            <a:ext cx="1206875" cy="1358087"/>
          </a:xfrm>
          <a:prstGeom prst="rect">
            <a:avLst/>
          </a:prstGeom>
          <a:solidFill>
            <a:srgbClr val="414857"/>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5F53A98D-FE94-4E14-92BC-80AA166C5306}"/>
              </a:ext>
            </a:extLst>
          </p:cNvPr>
          <p:cNvSpPr/>
          <p:nvPr/>
        </p:nvSpPr>
        <p:spPr>
          <a:xfrm>
            <a:off x="1050258" y="5576039"/>
            <a:ext cx="1203753" cy="479320"/>
          </a:xfrm>
          <a:prstGeom prst="rect">
            <a:avLst/>
          </a:prstGeom>
          <a:solidFill>
            <a:srgbClr val="F7D9C1"/>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1200" b="0" i="1" u="none" strike="noStrike" kern="1200" cap="none" spc="0" normalizeH="0" baseline="0" noProof="0" dirty="0">
                <a:ln>
                  <a:noFill/>
                </a:ln>
                <a:solidFill>
                  <a:srgbClr val="414857"/>
                </a:solidFill>
                <a:effectLst/>
                <a:uLnTx/>
                <a:uFillTx/>
                <a:latin typeface="Arial" panose="020B0604020202020204" pitchFamily="34" charset="0"/>
                <a:ea typeface="+mn-ea"/>
                <a:cs typeface="Arial" panose="020B0604020202020204" pitchFamily="34" charset="0"/>
              </a:rPr>
              <a:t>STUDENT PORTAL</a:t>
            </a:r>
          </a:p>
        </p:txBody>
      </p:sp>
      <p:sp>
        <p:nvSpPr>
          <p:cNvPr id="64" name="Rectangle 63">
            <a:extLst>
              <a:ext uri="{FF2B5EF4-FFF2-40B4-BE49-F238E27FC236}">
                <a16:creationId xmlns:a16="http://schemas.microsoft.com/office/drawing/2014/main" id="{D238B5A6-EB71-4A14-84DA-E51A45D4B4E5}"/>
              </a:ext>
            </a:extLst>
          </p:cNvPr>
          <p:cNvSpPr/>
          <p:nvPr/>
        </p:nvSpPr>
        <p:spPr>
          <a:xfrm>
            <a:off x="4274407" y="4217074"/>
            <a:ext cx="1206875" cy="1358087"/>
          </a:xfrm>
          <a:prstGeom prst="rect">
            <a:avLst/>
          </a:prstGeom>
          <a:solidFill>
            <a:srgbClr val="414857"/>
          </a:solidFill>
          <a:ln w="9525" cap="flat">
            <a:solidFill>
              <a:srgbClr val="FFC000"/>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67E952F3-FA6C-4AC6-9C91-EFE5CDD46C96}"/>
              </a:ext>
            </a:extLst>
          </p:cNvPr>
          <p:cNvSpPr/>
          <p:nvPr/>
        </p:nvSpPr>
        <p:spPr>
          <a:xfrm>
            <a:off x="7268206" y="4213296"/>
            <a:ext cx="1206875" cy="1358087"/>
          </a:xfrm>
          <a:prstGeom prst="rect">
            <a:avLst/>
          </a:prstGeom>
          <a:solidFill>
            <a:srgbClr val="414857"/>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5132D928-D5E3-42E8-8B88-541A1592DC52}"/>
              </a:ext>
            </a:extLst>
          </p:cNvPr>
          <p:cNvSpPr/>
          <p:nvPr/>
        </p:nvSpPr>
        <p:spPr>
          <a:xfrm>
            <a:off x="4299310" y="5571383"/>
            <a:ext cx="1203753" cy="479320"/>
          </a:xfrm>
          <a:prstGeom prst="rect">
            <a:avLst/>
          </a:prstGeom>
          <a:solidFill>
            <a:srgbClr val="F7D9C1"/>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1200" b="0" i="1" u="none" strike="noStrike" kern="1200" cap="none" spc="0" normalizeH="0" baseline="0" noProof="0" dirty="0">
                <a:ln>
                  <a:noFill/>
                </a:ln>
                <a:solidFill>
                  <a:srgbClr val="414857"/>
                </a:solidFill>
                <a:effectLst/>
                <a:uLnTx/>
                <a:uFillTx/>
                <a:latin typeface="Arial" panose="020B0604020202020204" pitchFamily="34" charset="0"/>
                <a:ea typeface="+mn-ea"/>
                <a:cs typeface="Arial" panose="020B0604020202020204" pitchFamily="34" charset="0"/>
              </a:rPr>
              <a:t>MESS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1200" b="0" i="1" u="none" strike="noStrike" kern="1200" cap="none" spc="0" normalizeH="0" baseline="0" noProof="0" dirty="0">
                <a:ln>
                  <a:noFill/>
                </a:ln>
                <a:solidFill>
                  <a:srgbClr val="414857"/>
                </a:solidFill>
                <a:effectLst/>
                <a:uLnTx/>
                <a:uFillTx/>
                <a:latin typeface="Arial" panose="020B0604020202020204" pitchFamily="34" charset="0"/>
                <a:ea typeface="+mn-ea"/>
                <a:cs typeface="Arial" panose="020B0604020202020204" pitchFamily="34" charset="0"/>
              </a:rPr>
              <a:t>PORTAL</a:t>
            </a:r>
          </a:p>
        </p:txBody>
      </p:sp>
      <p:sp>
        <p:nvSpPr>
          <p:cNvPr id="67" name="Rectangle 66">
            <a:extLst>
              <a:ext uri="{FF2B5EF4-FFF2-40B4-BE49-F238E27FC236}">
                <a16:creationId xmlns:a16="http://schemas.microsoft.com/office/drawing/2014/main" id="{992841FB-CB50-458D-9D7E-3895F58B1B70}"/>
              </a:ext>
            </a:extLst>
          </p:cNvPr>
          <p:cNvSpPr/>
          <p:nvPr/>
        </p:nvSpPr>
        <p:spPr>
          <a:xfrm>
            <a:off x="7282967" y="5567605"/>
            <a:ext cx="1203753" cy="479320"/>
          </a:xfrm>
          <a:prstGeom prst="rect">
            <a:avLst/>
          </a:prstGeom>
          <a:solidFill>
            <a:srgbClr val="F7D9C1"/>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200" i="1" dirty="0">
                <a:solidFill>
                  <a:srgbClr val="414857"/>
                </a:solidFill>
                <a:latin typeface="Arial" panose="020B0604020202020204" pitchFamily="34" charset="0"/>
                <a:cs typeface="Arial" panose="020B0604020202020204" pitchFamily="34" charset="0"/>
              </a:rPr>
              <a:t>NGO</a:t>
            </a:r>
          </a:p>
          <a:p>
            <a:pPr marL="0" marR="0" lvl="0" indent="0" algn="ctr" defTabSz="914400" rtl="0" eaLnBrk="1" fontAlgn="auto" latinLnBrk="0" hangingPunct="1">
              <a:lnSpc>
                <a:spcPct val="100000"/>
              </a:lnSpc>
              <a:spcBef>
                <a:spcPts val="0"/>
              </a:spcBef>
              <a:spcAft>
                <a:spcPts val="0"/>
              </a:spcAft>
              <a:buClrTx/>
              <a:buSzTx/>
              <a:buFontTx/>
              <a:buNone/>
              <a:tabLst/>
              <a:defRPr/>
            </a:pPr>
            <a:r>
              <a:rPr lang="en-ID" sz="1200" i="1" dirty="0">
                <a:solidFill>
                  <a:srgbClr val="414857"/>
                </a:solidFill>
                <a:latin typeface="Arial" panose="020B0604020202020204" pitchFamily="34" charset="0"/>
                <a:cs typeface="Arial" panose="020B0604020202020204" pitchFamily="34" charset="0"/>
              </a:rPr>
              <a:t>PORTAL</a:t>
            </a:r>
          </a:p>
        </p:txBody>
      </p:sp>
      <p:grpSp>
        <p:nvGrpSpPr>
          <p:cNvPr id="68" name="Group 67">
            <a:extLst>
              <a:ext uri="{FF2B5EF4-FFF2-40B4-BE49-F238E27FC236}">
                <a16:creationId xmlns:a16="http://schemas.microsoft.com/office/drawing/2014/main" id="{77BA3680-6634-44A6-8A19-C01A4F15F0A8}"/>
              </a:ext>
            </a:extLst>
          </p:cNvPr>
          <p:cNvGrpSpPr/>
          <p:nvPr/>
        </p:nvGrpSpPr>
        <p:grpSpPr>
          <a:xfrm>
            <a:off x="1261492" y="5316909"/>
            <a:ext cx="946849" cy="347651"/>
            <a:chOff x="1806575" y="2560320"/>
            <a:chExt cx="2774950" cy="2492710"/>
          </a:xfrm>
        </p:grpSpPr>
        <p:cxnSp>
          <p:nvCxnSpPr>
            <p:cNvPr id="69" name="Straight Connector 68">
              <a:extLst>
                <a:ext uri="{FF2B5EF4-FFF2-40B4-BE49-F238E27FC236}">
                  <a16:creationId xmlns:a16="http://schemas.microsoft.com/office/drawing/2014/main" id="{0F29A08C-6354-4F8B-95D5-A0101FFDA283}"/>
                </a:ext>
              </a:extLst>
            </p:cNvPr>
            <p:cNvCxnSpPr>
              <a:cxnSpLocks/>
            </p:cNvCxnSpPr>
            <p:nvPr/>
          </p:nvCxnSpPr>
          <p:spPr>
            <a:xfrm flipH="1">
              <a:off x="1806577" y="5053030"/>
              <a:ext cx="380836" cy="0"/>
            </a:xfrm>
            <a:prstGeom prst="line">
              <a:avLst/>
            </a:prstGeom>
            <a:noFill/>
            <a:ln w="12700" cap="rnd">
              <a:solidFill>
                <a:srgbClr val="F1F2F4"/>
              </a:solidFill>
              <a:prstDash val="solid"/>
              <a:round/>
            </a:ln>
          </p:spPr>
          <p:style>
            <a:lnRef idx="2">
              <a:schemeClr val="accent1">
                <a:shade val="50000"/>
              </a:schemeClr>
            </a:lnRef>
            <a:fillRef idx="1">
              <a:schemeClr val="accent1"/>
            </a:fillRef>
            <a:effectRef idx="0">
              <a:schemeClr val="accent1"/>
            </a:effectRef>
            <a:fontRef idx="minor">
              <a:schemeClr val="lt1"/>
            </a:fontRef>
          </p:style>
        </p:cxnSp>
        <p:cxnSp>
          <p:nvCxnSpPr>
            <p:cNvPr id="70" name="Straight Connector 69">
              <a:extLst>
                <a:ext uri="{FF2B5EF4-FFF2-40B4-BE49-F238E27FC236}">
                  <a16:creationId xmlns:a16="http://schemas.microsoft.com/office/drawing/2014/main" id="{07D2B3C9-F722-4992-90F0-E590C313782D}"/>
                </a:ext>
              </a:extLst>
            </p:cNvPr>
            <p:cNvCxnSpPr>
              <a:cxnSpLocks/>
            </p:cNvCxnSpPr>
            <p:nvPr/>
          </p:nvCxnSpPr>
          <p:spPr>
            <a:xfrm flipV="1">
              <a:off x="1806575" y="2560320"/>
              <a:ext cx="0" cy="2492710"/>
            </a:xfrm>
            <a:prstGeom prst="line">
              <a:avLst/>
            </a:prstGeom>
            <a:noFill/>
            <a:ln w="12700" cap="rnd">
              <a:solidFill>
                <a:srgbClr val="F1F2F4"/>
              </a:solidFill>
              <a:prstDash val="solid"/>
              <a:round/>
            </a:ln>
          </p:spPr>
          <p:style>
            <a:lnRef idx="2">
              <a:schemeClr val="accent1">
                <a:shade val="50000"/>
              </a:schemeClr>
            </a:lnRef>
            <a:fillRef idx="1">
              <a:schemeClr val="accent1"/>
            </a:fillRef>
            <a:effectRef idx="0">
              <a:schemeClr val="accent1"/>
            </a:effectRef>
            <a:fontRef idx="minor">
              <a:schemeClr val="lt1"/>
            </a:fontRef>
          </p:style>
        </p:cxnSp>
        <p:cxnSp>
          <p:nvCxnSpPr>
            <p:cNvPr id="71" name="Straight Connector 70">
              <a:extLst>
                <a:ext uri="{FF2B5EF4-FFF2-40B4-BE49-F238E27FC236}">
                  <a16:creationId xmlns:a16="http://schemas.microsoft.com/office/drawing/2014/main" id="{CDB5BC72-1882-454F-A8E2-47FA91F13CF3}"/>
                </a:ext>
              </a:extLst>
            </p:cNvPr>
            <p:cNvCxnSpPr>
              <a:cxnSpLocks/>
            </p:cNvCxnSpPr>
            <p:nvPr/>
          </p:nvCxnSpPr>
          <p:spPr>
            <a:xfrm flipH="1">
              <a:off x="1806576" y="2560320"/>
              <a:ext cx="2774949" cy="0"/>
            </a:xfrm>
            <a:prstGeom prst="line">
              <a:avLst/>
            </a:prstGeom>
            <a:noFill/>
            <a:ln w="12700" cap="rnd">
              <a:solidFill>
                <a:srgbClr val="F1F2F4"/>
              </a:solidFill>
              <a:prstDash val="solid"/>
              <a:round/>
            </a:ln>
          </p:spPr>
          <p:style>
            <a:lnRef idx="2">
              <a:schemeClr val="accent1">
                <a:shade val="50000"/>
              </a:schemeClr>
            </a:lnRef>
            <a:fillRef idx="1">
              <a:schemeClr val="accent1"/>
            </a:fillRef>
            <a:effectRef idx="0">
              <a:schemeClr val="accent1"/>
            </a:effectRef>
            <a:fontRef idx="minor">
              <a:schemeClr val="lt1"/>
            </a:fontRef>
          </p:style>
        </p:cxnSp>
      </p:grpSp>
      <p:grpSp>
        <p:nvGrpSpPr>
          <p:cNvPr id="72" name="Group 71">
            <a:extLst>
              <a:ext uri="{FF2B5EF4-FFF2-40B4-BE49-F238E27FC236}">
                <a16:creationId xmlns:a16="http://schemas.microsoft.com/office/drawing/2014/main" id="{CFCD2321-EB56-4BAD-9D3A-8133B7A2F452}"/>
              </a:ext>
            </a:extLst>
          </p:cNvPr>
          <p:cNvGrpSpPr/>
          <p:nvPr/>
        </p:nvGrpSpPr>
        <p:grpSpPr>
          <a:xfrm>
            <a:off x="4469818" y="5312253"/>
            <a:ext cx="946849" cy="347651"/>
            <a:chOff x="1806575" y="2560320"/>
            <a:chExt cx="2774950" cy="2492710"/>
          </a:xfrm>
        </p:grpSpPr>
        <p:cxnSp>
          <p:nvCxnSpPr>
            <p:cNvPr id="73" name="Straight Connector 72">
              <a:extLst>
                <a:ext uri="{FF2B5EF4-FFF2-40B4-BE49-F238E27FC236}">
                  <a16:creationId xmlns:a16="http://schemas.microsoft.com/office/drawing/2014/main" id="{D150ADB1-2A34-4371-A628-BE0B0E02BECC}"/>
                </a:ext>
              </a:extLst>
            </p:cNvPr>
            <p:cNvCxnSpPr>
              <a:cxnSpLocks/>
            </p:cNvCxnSpPr>
            <p:nvPr/>
          </p:nvCxnSpPr>
          <p:spPr>
            <a:xfrm flipH="1">
              <a:off x="1806577" y="5053030"/>
              <a:ext cx="380836" cy="0"/>
            </a:xfrm>
            <a:prstGeom prst="line">
              <a:avLst/>
            </a:prstGeom>
            <a:noFill/>
            <a:ln w="12700" cap="rnd">
              <a:solidFill>
                <a:srgbClr val="F1F2F4"/>
              </a:solidFill>
              <a:prstDash val="solid"/>
              <a:round/>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Connector 73">
              <a:extLst>
                <a:ext uri="{FF2B5EF4-FFF2-40B4-BE49-F238E27FC236}">
                  <a16:creationId xmlns:a16="http://schemas.microsoft.com/office/drawing/2014/main" id="{F5475E57-A6D7-4AB6-8341-C6BCB2FD30A2}"/>
                </a:ext>
              </a:extLst>
            </p:cNvPr>
            <p:cNvCxnSpPr>
              <a:cxnSpLocks/>
            </p:cNvCxnSpPr>
            <p:nvPr/>
          </p:nvCxnSpPr>
          <p:spPr>
            <a:xfrm flipV="1">
              <a:off x="1806575" y="2560320"/>
              <a:ext cx="0" cy="2492710"/>
            </a:xfrm>
            <a:prstGeom prst="line">
              <a:avLst/>
            </a:prstGeom>
            <a:noFill/>
            <a:ln w="12700" cap="rnd">
              <a:solidFill>
                <a:srgbClr val="F1F2F4"/>
              </a:solidFill>
              <a:prstDash val="solid"/>
              <a:round/>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Connector 74">
              <a:extLst>
                <a:ext uri="{FF2B5EF4-FFF2-40B4-BE49-F238E27FC236}">
                  <a16:creationId xmlns:a16="http://schemas.microsoft.com/office/drawing/2014/main" id="{E4DA8F45-A86D-4452-A821-965BD87948E3}"/>
                </a:ext>
              </a:extLst>
            </p:cNvPr>
            <p:cNvCxnSpPr>
              <a:cxnSpLocks/>
            </p:cNvCxnSpPr>
            <p:nvPr/>
          </p:nvCxnSpPr>
          <p:spPr>
            <a:xfrm flipH="1">
              <a:off x="1806576" y="2560320"/>
              <a:ext cx="2774949" cy="0"/>
            </a:xfrm>
            <a:prstGeom prst="line">
              <a:avLst/>
            </a:prstGeom>
            <a:noFill/>
            <a:ln w="12700" cap="rnd">
              <a:solidFill>
                <a:srgbClr val="F1F2F4"/>
              </a:solidFill>
              <a:prstDash val="solid"/>
              <a:round/>
            </a:ln>
          </p:spPr>
          <p:style>
            <a:lnRef idx="2">
              <a:schemeClr val="accent1">
                <a:shade val="50000"/>
              </a:schemeClr>
            </a:lnRef>
            <a:fillRef idx="1">
              <a:schemeClr val="accent1"/>
            </a:fillRef>
            <a:effectRef idx="0">
              <a:schemeClr val="accent1"/>
            </a:effectRef>
            <a:fontRef idx="minor">
              <a:schemeClr val="lt1"/>
            </a:fontRef>
          </p:style>
        </p:cxnSp>
      </p:grpSp>
      <p:grpSp>
        <p:nvGrpSpPr>
          <p:cNvPr id="76" name="Group 75">
            <a:extLst>
              <a:ext uri="{FF2B5EF4-FFF2-40B4-BE49-F238E27FC236}">
                <a16:creationId xmlns:a16="http://schemas.microsoft.com/office/drawing/2014/main" id="{E125EE33-EE58-4DF1-9373-E073A1D8567E}"/>
              </a:ext>
            </a:extLst>
          </p:cNvPr>
          <p:cNvGrpSpPr/>
          <p:nvPr/>
        </p:nvGrpSpPr>
        <p:grpSpPr>
          <a:xfrm>
            <a:off x="7491666" y="5308475"/>
            <a:ext cx="946849" cy="347651"/>
            <a:chOff x="1806575" y="2560320"/>
            <a:chExt cx="2774950" cy="2492710"/>
          </a:xfrm>
        </p:grpSpPr>
        <p:cxnSp>
          <p:nvCxnSpPr>
            <p:cNvPr id="77" name="Straight Connector 76">
              <a:extLst>
                <a:ext uri="{FF2B5EF4-FFF2-40B4-BE49-F238E27FC236}">
                  <a16:creationId xmlns:a16="http://schemas.microsoft.com/office/drawing/2014/main" id="{8F3AACF2-92D3-4AC7-B170-D75F5BE832A4}"/>
                </a:ext>
              </a:extLst>
            </p:cNvPr>
            <p:cNvCxnSpPr>
              <a:cxnSpLocks/>
            </p:cNvCxnSpPr>
            <p:nvPr/>
          </p:nvCxnSpPr>
          <p:spPr>
            <a:xfrm flipH="1">
              <a:off x="1806577" y="5053030"/>
              <a:ext cx="380836" cy="0"/>
            </a:xfrm>
            <a:prstGeom prst="line">
              <a:avLst/>
            </a:prstGeom>
            <a:noFill/>
            <a:ln w="12700" cap="rnd">
              <a:solidFill>
                <a:srgbClr val="F1F2F4"/>
              </a:solidFill>
              <a:prstDash val="solid"/>
              <a:round/>
            </a:ln>
          </p:spPr>
          <p:style>
            <a:lnRef idx="2">
              <a:schemeClr val="accent1">
                <a:shade val="50000"/>
              </a:schemeClr>
            </a:lnRef>
            <a:fillRef idx="1">
              <a:schemeClr val="accent1"/>
            </a:fillRef>
            <a:effectRef idx="0">
              <a:schemeClr val="accent1"/>
            </a:effectRef>
            <a:fontRef idx="minor">
              <a:schemeClr val="lt1"/>
            </a:fontRef>
          </p:style>
        </p:cxnSp>
        <p:cxnSp>
          <p:nvCxnSpPr>
            <p:cNvPr id="78" name="Straight Connector 77">
              <a:extLst>
                <a:ext uri="{FF2B5EF4-FFF2-40B4-BE49-F238E27FC236}">
                  <a16:creationId xmlns:a16="http://schemas.microsoft.com/office/drawing/2014/main" id="{236A38F2-41A9-4729-AF9A-CEF41AA3142B}"/>
                </a:ext>
              </a:extLst>
            </p:cNvPr>
            <p:cNvCxnSpPr>
              <a:cxnSpLocks/>
            </p:cNvCxnSpPr>
            <p:nvPr/>
          </p:nvCxnSpPr>
          <p:spPr>
            <a:xfrm flipV="1">
              <a:off x="1806575" y="2560320"/>
              <a:ext cx="0" cy="2492710"/>
            </a:xfrm>
            <a:prstGeom prst="line">
              <a:avLst/>
            </a:prstGeom>
            <a:noFill/>
            <a:ln w="12700" cap="rnd">
              <a:solidFill>
                <a:srgbClr val="F1F2F4"/>
              </a:solidFill>
              <a:prstDash val="solid"/>
              <a:round/>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Connector 78">
              <a:extLst>
                <a:ext uri="{FF2B5EF4-FFF2-40B4-BE49-F238E27FC236}">
                  <a16:creationId xmlns:a16="http://schemas.microsoft.com/office/drawing/2014/main" id="{520E7D7B-BEC4-4222-BEBD-16F02773DD18}"/>
                </a:ext>
              </a:extLst>
            </p:cNvPr>
            <p:cNvCxnSpPr>
              <a:cxnSpLocks/>
            </p:cNvCxnSpPr>
            <p:nvPr/>
          </p:nvCxnSpPr>
          <p:spPr>
            <a:xfrm flipH="1">
              <a:off x="1806576" y="2560320"/>
              <a:ext cx="2774949" cy="0"/>
            </a:xfrm>
            <a:prstGeom prst="line">
              <a:avLst/>
            </a:prstGeom>
            <a:noFill/>
            <a:ln w="12700" cap="rnd">
              <a:solidFill>
                <a:srgbClr val="F1F2F4"/>
              </a:solidFill>
              <a:prstDash val="solid"/>
              <a:round/>
            </a:ln>
          </p:spPr>
          <p:style>
            <a:lnRef idx="2">
              <a:schemeClr val="accent1">
                <a:shade val="50000"/>
              </a:schemeClr>
            </a:lnRef>
            <a:fillRef idx="1">
              <a:schemeClr val="accent1"/>
            </a:fillRef>
            <a:effectRef idx="0">
              <a:schemeClr val="accent1"/>
            </a:effectRef>
            <a:fontRef idx="minor">
              <a:schemeClr val="lt1"/>
            </a:fontRef>
          </p:style>
        </p:cxnSp>
      </p:grpSp>
      <p:sp>
        <p:nvSpPr>
          <p:cNvPr id="127" name="Slide Number Placeholder 112">
            <a:extLst>
              <a:ext uri="{FF2B5EF4-FFF2-40B4-BE49-F238E27FC236}">
                <a16:creationId xmlns:a16="http://schemas.microsoft.com/office/drawing/2014/main" id="{0F1FDE7D-6CEF-4A6B-A5C5-260165D1CDBA}"/>
              </a:ext>
            </a:extLst>
          </p:cNvPr>
          <p:cNvSpPr>
            <a:spLocks noGrp="1"/>
          </p:cNvSpPr>
          <p:nvPr>
            <p:ph type="sldNum" sz="quarter" idx="12"/>
          </p:nvPr>
        </p:nvSpPr>
        <p:spPr>
          <a:xfrm>
            <a:off x="-47127" y="5729653"/>
            <a:ext cx="219360" cy="246810"/>
          </a:xfrm>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fld id="{412605AC-9E74-4615-A100-8DF35A19068E}" type="slidenum">
              <a:rPr kumimoji="0" lang="en-ID" sz="900" b="0" i="0" u="none" strike="noStrike" kern="1200" cap="none" spc="0" normalizeH="0" baseline="0" noProof="0" smtClean="0">
                <a:ln>
                  <a:noFill/>
                </a:ln>
                <a:solidFill>
                  <a:srgbClr val="414857"/>
                </a:solidFill>
                <a:effectLst/>
                <a:uLnTx/>
                <a:uFillTx/>
                <a:latin typeface="Gill Sans MT" panose="020B0502020104020203"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t>4</a:t>
            </a:fld>
            <a:endParaRPr kumimoji="0" lang="en-ID" sz="900" b="0" i="0" u="none" strike="noStrike" kern="1200" cap="none" spc="0" normalizeH="0" baseline="0" noProof="0">
              <a:ln>
                <a:noFill/>
              </a:ln>
              <a:solidFill>
                <a:srgbClr val="414857"/>
              </a:solidFill>
              <a:effectLst/>
              <a:uLnTx/>
              <a:uFillTx/>
              <a:latin typeface="Gill Sans MT" panose="020B0502020104020203" pitchFamily="34" charset="0"/>
              <a:ea typeface="+mn-ea"/>
              <a:cs typeface="+mn-cs"/>
            </a:endParaRPr>
          </a:p>
        </p:txBody>
      </p:sp>
      <p:sp>
        <p:nvSpPr>
          <p:cNvPr id="4" name="Oval 3"/>
          <p:cNvSpPr/>
          <p:nvPr/>
        </p:nvSpPr>
        <p:spPr>
          <a:xfrm>
            <a:off x="4200588" y="2360357"/>
            <a:ext cx="1354512" cy="1381539"/>
          </a:xfrm>
          <a:prstGeom prst="ellipse">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025204" y="393945"/>
            <a:ext cx="1705279" cy="1615063"/>
          </a:xfrm>
          <a:prstGeom prst="ellipse">
            <a:avLst/>
          </a:prstGeom>
          <a:blipFill>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274874" y="4361001"/>
            <a:ext cx="873236" cy="874027"/>
          </a:xfrm>
          <a:prstGeom prst="rect">
            <a:avLst/>
          </a:prstGeom>
          <a:blipFill>
            <a:blip r:embed="rId8"/>
            <a:stretch>
              <a:fillRect/>
            </a:stretch>
          </a:bli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469818" y="4360033"/>
            <a:ext cx="877824" cy="875961"/>
          </a:xfrm>
          <a:prstGeom prst="rect">
            <a:avLst/>
          </a:prstGeom>
          <a:blipFill>
            <a:blip r:embed="rId9"/>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525330" y="4360033"/>
            <a:ext cx="877824" cy="877824"/>
          </a:xfrm>
          <a:prstGeom prst="rect">
            <a:avLst/>
          </a:prstGeom>
          <a:blipFill>
            <a:blip r:embed="rId10"/>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50" idx="3"/>
            <a:endCxn id="64" idx="1"/>
          </p:cNvCxnSpPr>
          <p:nvPr/>
        </p:nvCxnSpPr>
        <p:spPr>
          <a:xfrm flipV="1">
            <a:off x="2237301" y="4896118"/>
            <a:ext cx="2037106" cy="465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a:stCxn id="64" idx="3"/>
            <a:endCxn id="65" idx="1"/>
          </p:cNvCxnSpPr>
          <p:nvPr/>
        </p:nvCxnSpPr>
        <p:spPr>
          <a:xfrm flipV="1">
            <a:off x="5481282" y="4892340"/>
            <a:ext cx="1786924" cy="377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5" idx="4"/>
            <a:endCxn id="4" idx="0"/>
          </p:cNvCxnSpPr>
          <p:nvPr/>
        </p:nvCxnSpPr>
        <p:spPr>
          <a:xfrm>
            <a:off x="4877844" y="2009008"/>
            <a:ext cx="0" cy="3513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4" idx="4"/>
            <a:endCxn id="64" idx="0"/>
          </p:cNvCxnSpPr>
          <p:nvPr/>
        </p:nvCxnSpPr>
        <p:spPr>
          <a:xfrm>
            <a:off x="4877844" y="3741896"/>
            <a:ext cx="1" cy="4751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a:off x="1651881" y="3887951"/>
            <a:ext cx="6230347" cy="14492"/>
          </a:xfrm>
          <a:prstGeom prst="line">
            <a:avLst/>
          </a:prstGeom>
          <a:ln/>
        </p:spPr>
        <p:style>
          <a:lnRef idx="3">
            <a:schemeClr val="dk1"/>
          </a:lnRef>
          <a:fillRef idx="0">
            <a:schemeClr val="dk1"/>
          </a:fillRef>
          <a:effectRef idx="2">
            <a:schemeClr val="dk1"/>
          </a:effectRef>
          <a:fontRef idx="minor">
            <a:schemeClr val="tx1"/>
          </a:fontRef>
        </p:style>
      </p:cxnSp>
      <p:cxnSp>
        <p:nvCxnSpPr>
          <p:cNvPr id="150" name="Straight Arrow Connector 149"/>
          <p:cNvCxnSpPr>
            <a:endCxn id="65" idx="0"/>
          </p:cNvCxnSpPr>
          <p:nvPr/>
        </p:nvCxnSpPr>
        <p:spPr>
          <a:xfrm>
            <a:off x="7867579" y="3892180"/>
            <a:ext cx="4065" cy="3211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4" name="Straight Arrow Connector 163"/>
          <p:cNvCxnSpPr>
            <a:endCxn id="50" idx="0"/>
          </p:cNvCxnSpPr>
          <p:nvPr/>
        </p:nvCxnSpPr>
        <p:spPr>
          <a:xfrm flipH="1">
            <a:off x="1633864" y="3903683"/>
            <a:ext cx="18017" cy="3180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8" name="TextBox 177"/>
          <p:cNvSpPr txBox="1"/>
          <p:nvPr/>
        </p:nvSpPr>
        <p:spPr>
          <a:xfrm>
            <a:off x="5502591" y="5312253"/>
            <a:ext cx="1809186" cy="577081"/>
          </a:xfrm>
          <a:prstGeom prst="rect">
            <a:avLst/>
          </a:prstGeom>
          <a:noFill/>
        </p:spPr>
        <p:txBody>
          <a:bodyPr wrap="square" rtlCol="0">
            <a:spAutoFit/>
          </a:bodyPr>
          <a:lstStyle/>
          <a:p>
            <a:pPr algn="just"/>
            <a:r>
              <a:rPr lang="en-US" sz="1050" dirty="0"/>
              <a:t>The communication between  mess authority and </a:t>
            </a:r>
            <a:r>
              <a:rPr lang="en-US" sz="1050" dirty="0" err="1"/>
              <a:t>ngo</a:t>
            </a:r>
            <a:r>
              <a:rPr lang="en-US" sz="1050" dirty="0"/>
              <a:t> will be stablished.</a:t>
            </a:r>
          </a:p>
        </p:txBody>
      </p:sp>
      <p:sp>
        <p:nvSpPr>
          <p:cNvPr id="179" name="TextBox 178"/>
          <p:cNvSpPr txBox="1"/>
          <p:nvPr/>
        </p:nvSpPr>
        <p:spPr>
          <a:xfrm>
            <a:off x="2483981" y="5303520"/>
            <a:ext cx="1809186" cy="577081"/>
          </a:xfrm>
          <a:prstGeom prst="rect">
            <a:avLst/>
          </a:prstGeom>
          <a:noFill/>
        </p:spPr>
        <p:txBody>
          <a:bodyPr wrap="square" rtlCol="0">
            <a:spAutoFit/>
          </a:bodyPr>
          <a:lstStyle/>
          <a:p>
            <a:pPr algn="just"/>
            <a:r>
              <a:rPr lang="en-US" sz="1050" dirty="0"/>
              <a:t>The communication between student and mess authority will be stablished.</a:t>
            </a:r>
          </a:p>
        </p:txBody>
      </p:sp>
      <p:sp>
        <p:nvSpPr>
          <p:cNvPr id="180" name="TextBox 179"/>
          <p:cNvSpPr txBox="1"/>
          <p:nvPr/>
        </p:nvSpPr>
        <p:spPr>
          <a:xfrm>
            <a:off x="4469818" y="2647703"/>
            <a:ext cx="946849" cy="646331"/>
          </a:xfrm>
          <a:prstGeom prst="rect">
            <a:avLst/>
          </a:prstGeom>
          <a:noFill/>
        </p:spPr>
        <p:txBody>
          <a:bodyPr wrap="square" rtlCol="0">
            <a:spAutoFit/>
          </a:bodyPr>
          <a:lstStyle/>
          <a:p>
            <a:r>
              <a:rPr lang="en-US" dirty="0">
                <a:solidFill>
                  <a:schemeClr val="bg1"/>
                </a:solidFill>
              </a:rPr>
              <a:t>Login portal</a:t>
            </a:r>
          </a:p>
        </p:txBody>
      </p:sp>
    </p:spTree>
    <p:extLst>
      <p:ext uri="{BB962C8B-B14F-4D97-AF65-F5344CB8AC3E}">
        <p14:creationId xmlns:p14="http://schemas.microsoft.com/office/powerpoint/2010/main" val="317188623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9A27401-3327-4871-86AC-B461CA62C3AC}"/>
              </a:ext>
            </a:extLst>
          </p:cNvPr>
          <p:cNvGrpSpPr/>
          <p:nvPr/>
        </p:nvGrpSpPr>
        <p:grpSpPr>
          <a:xfrm>
            <a:off x="1834637" y="-8425"/>
            <a:ext cx="10350081" cy="6858000"/>
            <a:chOff x="213096" y="0"/>
            <a:chExt cx="11482874"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299506" y="3112350"/>
              <a:ext cx="2075858" cy="717070"/>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My mess</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722123" y="4405722"/>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229255" y="-19646"/>
            <a:ext cx="10461741"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8703686" y="3231006"/>
              <a:ext cx="2818973"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introduction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991"/>
              <a:ext cx="530600" cy="529563"/>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680953" y="-8425"/>
            <a:ext cx="10445929"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991"/>
              <a:ext cx="530600" cy="529563"/>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397833" y="-19646"/>
            <a:ext cx="10164619"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408409" y="2337439"/>
              <a:ext cx="1002427"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236419"/>
              <a:ext cx="1992086" cy="552714"/>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Detail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78086" y="3285605"/>
              <a:ext cx="530600" cy="454336"/>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546980" y="-8425"/>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Thanks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991"/>
              <a:ext cx="530600" cy="529563"/>
            </a:xfrm>
            <a:prstGeom prst="rect">
              <a:avLst/>
            </a:prstGeom>
          </p:spPr>
        </p:pic>
      </p:grpSp>
      <p:grpSp>
        <p:nvGrpSpPr>
          <p:cNvPr id="52" name="Group 51">
            <a:extLst>
              <a:ext uri="{FF2B5EF4-FFF2-40B4-BE49-F238E27FC236}">
                <a16:creationId xmlns:a16="http://schemas.microsoft.com/office/drawing/2014/main" id="{0E4F6447-6163-4D6A-A8D2-BD63B6CB3A42}"/>
              </a:ext>
            </a:extLst>
          </p:cNvPr>
          <p:cNvGrpSpPr/>
          <p:nvPr/>
        </p:nvGrpSpPr>
        <p:grpSpPr>
          <a:xfrm>
            <a:off x="-9733763" y="-8424"/>
            <a:ext cx="9574094" cy="6858000"/>
            <a:chOff x="491575" y="0"/>
            <a:chExt cx="9574094" cy="6858000"/>
          </a:xfrm>
        </p:grpSpPr>
        <p:sp>
          <p:nvSpPr>
            <p:cNvPr id="53" name="Rectangle 52">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12F9D37B-DE70-4087-8A7F-BBA0BAF5B6CF}"/>
                </a:ext>
              </a:extLst>
            </p:cNvPr>
            <p:cNvSpPr txBox="1"/>
            <p:nvPr/>
          </p:nvSpPr>
          <p:spPr>
            <a:xfrm rot="16200000">
              <a:off x="8746453"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grpSp>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243295" y="3245657"/>
            <a:ext cx="430401" cy="517380"/>
          </a:xfrm>
          <a:prstGeom prst="rect">
            <a:avLst/>
          </a:prstGeom>
        </p:spPr>
      </p:pic>
      <p:sp>
        <p:nvSpPr>
          <p:cNvPr id="2" name="Round Diagonal Corner Rectangle 1"/>
          <p:cNvSpPr/>
          <p:nvPr/>
        </p:nvSpPr>
        <p:spPr>
          <a:xfrm>
            <a:off x="535018" y="87948"/>
            <a:ext cx="8752628" cy="6541058"/>
          </a:xfrm>
          <a:prstGeom prst="round2DiagRect">
            <a:avLst/>
          </a:prstGeom>
          <a:blipFill>
            <a:blip r:embed="rId5"/>
            <a:stretch>
              <a:fillRect/>
            </a:stretch>
          </a:blipFill>
          <a:ln>
            <a:gradFill flip="none" rotWithShape="1">
              <a:gsLst>
                <a:gs pos="55855">
                  <a:srgbClr val="B0B0B0"/>
                </a:gs>
                <a:gs pos="68800">
                  <a:schemeClr val="tx1">
                    <a:lumMod val="50000"/>
                    <a:lumOff val="50000"/>
                  </a:schemeClr>
                </a:gs>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 Diagonal Corner Rectangle 2"/>
          <p:cNvSpPr/>
          <p:nvPr/>
        </p:nvSpPr>
        <p:spPr>
          <a:xfrm>
            <a:off x="543268" y="87948"/>
            <a:ext cx="8755433" cy="6541058"/>
          </a:xfrm>
          <a:prstGeom prst="round2DiagRect">
            <a:avLst/>
          </a:prstGeom>
          <a:blipFill dpi="0" rotWithShape="1">
            <a:blip r:embed="rId6">
              <a:alphaModFix amt="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Slide Number Placeholder 112">
            <a:extLst>
              <a:ext uri="{FF2B5EF4-FFF2-40B4-BE49-F238E27FC236}">
                <a16:creationId xmlns:a16="http://schemas.microsoft.com/office/drawing/2014/main" id="{0F1FDE7D-6CEF-4A6B-A5C5-260165D1CDBA}"/>
              </a:ext>
            </a:extLst>
          </p:cNvPr>
          <p:cNvSpPr>
            <a:spLocks noGrp="1"/>
          </p:cNvSpPr>
          <p:nvPr>
            <p:ph type="sldNum" sz="quarter" idx="12"/>
          </p:nvPr>
        </p:nvSpPr>
        <p:spPr>
          <a:xfrm>
            <a:off x="-47127" y="5729653"/>
            <a:ext cx="219360" cy="246810"/>
          </a:xfrm>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fld id="{412605AC-9E74-4615-A100-8DF35A19068E}" type="slidenum">
              <a:rPr kumimoji="0" lang="en-ID" sz="900" b="0" i="0" u="none" strike="noStrike" kern="1200" cap="none" spc="0" normalizeH="0" baseline="0" noProof="0" smtClean="0">
                <a:ln>
                  <a:noFill/>
                </a:ln>
                <a:solidFill>
                  <a:srgbClr val="414857"/>
                </a:solidFill>
                <a:effectLst/>
                <a:uLnTx/>
                <a:uFillTx/>
                <a:latin typeface="Gill Sans MT" panose="020B0502020104020203"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t>5</a:t>
            </a:fld>
            <a:endParaRPr kumimoji="0" lang="en-ID" sz="900" b="0" i="0" u="none" strike="noStrike" kern="1200" cap="none" spc="0" normalizeH="0" baseline="0" noProof="0">
              <a:ln>
                <a:noFill/>
              </a:ln>
              <a:solidFill>
                <a:srgbClr val="414857"/>
              </a:solidFill>
              <a:effectLst/>
              <a:uLnTx/>
              <a:uFillTx/>
              <a:latin typeface="Gill Sans MT" panose="020B0502020104020203" pitchFamily="34" charset="0"/>
              <a:ea typeface="+mn-ea"/>
              <a:cs typeface="+mn-cs"/>
            </a:endParaRPr>
          </a:p>
        </p:txBody>
      </p:sp>
    </p:spTree>
    <p:extLst>
      <p:ext uri="{BB962C8B-B14F-4D97-AF65-F5344CB8AC3E}">
        <p14:creationId xmlns:p14="http://schemas.microsoft.com/office/powerpoint/2010/main" val="1559553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9A27401-3327-4871-86AC-B461CA62C3AC}"/>
              </a:ext>
            </a:extLst>
          </p:cNvPr>
          <p:cNvGrpSpPr/>
          <p:nvPr/>
        </p:nvGrpSpPr>
        <p:grpSpPr>
          <a:xfrm>
            <a:off x="1834637" y="-8425"/>
            <a:ext cx="10350081" cy="6858000"/>
            <a:chOff x="213096" y="0"/>
            <a:chExt cx="11482874"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299506" y="3112350"/>
              <a:ext cx="2075858" cy="717070"/>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My mess</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722123" y="4405722"/>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229255" y="-19646"/>
            <a:ext cx="10461741"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8703686" y="3231006"/>
              <a:ext cx="2818973"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introduction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991"/>
              <a:ext cx="530600" cy="529563"/>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680953" y="-8425"/>
            <a:ext cx="10445929"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991"/>
              <a:ext cx="530600" cy="529563"/>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397833" y="-19646"/>
            <a:ext cx="10164619"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408409" y="2337439"/>
              <a:ext cx="1002427"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236419"/>
              <a:ext cx="1992086" cy="552714"/>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Detail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78086" y="3285605"/>
              <a:ext cx="530600" cy="454336"/>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546980" y="-8425"/>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solution</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991"/>
              <a:ext cx="530600" cy="529563"/>
            </a:xfrm>
            <a:prstGeom prst="rect">
              <a:avLst/>
            </a:prstGeom>
          </p:spPr>
        </p:pic>
      </p:grpSp>
      <p:grpSp>
        <p:nvGrpSpPr>
          <p:cNvPr id="52" name="Group 51">
            <a:extLst>
              <a:ext uri="{FF2B5EF4-FFF2-40B4-BE49-F238E27FC236}">
                <a16:creationId xmlns:a16="http://schemas.microsoft.com/office/drawing/2014/main" id="{0E4F6447-6163-4D6A-A8D2-BD63B6CB3A42}"/>
              </a:ext>
            </a:extLst>
          </p:cNvPr>
          <p:cNvGrpSpPr/>
          <p:nvPr/>
        </p:nvGrpSpPr>
        <p:grpSpPr>
          <a:xfrm>
            <a:off x="-9733763" y="-8424"/>
            <a:ext cx="9574094" cy="6858000"/>
            <a:chOff x="491575" y="0"/>
            <a:chExt cx="9574094" cy="6858000"/>
          </a:xfrm>
        </p:grpSpPr>
        <p:sp>
          <p:nvSpPr>
            <p:cNvPr id="53" name="Rectangle 52">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12F9D37B-DE70-4087-8A7F-BBA0BAF5B6CF}"/>
                </a:ext>
              </a:extLst>
            </p:cNvPr>
            <p:cNvSpPr txBox="1"/>
            <p:nvPr/>
          </p:nvSpPr>
          <p:spPr>
            <a:xfrm rot="16200000">
              <a:off x="8746453"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grpSp>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243295" y="3245657"/>
            <a:ext cx="430401" cy="517380"/>
          </a:xfrm>
          <a:prstGeom prst="rect">
            <a:avLst/>
          </a:prstGeom>
        </p:spPr>
      </p:pic>
      <p:sp>
        <p:nvSpPr>
          <p:cNvPr id="2" name="Round Diagonal Corner Rectangle 1"/>
          <p:cNvSpPr/>
          <p:nvPr/>
        </p:nvSpPr>
        <p:spPr>
          <a:xfrm>
            <a:off x="440019" y="263996"/>
            <a:ext cx="8758325" cy="6594003"/>
          </a:xfrm>
          <a:prstGeom prst="round2DiagRect">
            <a:avLst>
              <a:gd name="adj1" fmla="val 17040"/>
              <a:gd name="adj2" fmla="val 0"/>
            </a:avLst>
          </a:prstGeom>
          <a:blipFill dpi="0" rotWithShape="1">
            <a:blip r:embed="rId5"/>
            <a:srcRect/>
            <a:stretch>
              <a:fillRect/>
            </a:stretch>
          </a:blipFill>
          <a:ln>
            <a:gradFill flip="none" rotWithShape="1">
              <a:gsLst>
                <a:gs pos="55855">
                  <a:srgbClr val="B0B0B0"/>
                </a:gs>
                <a:gs pos="68800">
                  <a:schemeClr val="tx1">
                    <a:lumMod val="50000"/>
                    <a:lumOff val="50000"/>
                  </a:schemeClr>
                </a:gs>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 Diagonal Corner Rectangle 2"/>
          <p:cNvSpPr/>
          <p:nvPr/>
        </p:nvSpPr>
        <p:spPr>
          <a:xfrm>
            <a:off x="451161" y="294697"/>
            <a:ext cx="8755433" cy="6541058"/>
          </a:xfrm>
          <a:prstGeom prst="round2DiagRect">
            <a:avLst/>
          </a:prstGeom>
          <a:blipFill dpi="0" rotWithShape="1">
            <a:blip r:embed="rId6">
              <a:alphaModFix amt="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Slide Number Placeholder 112">
            <a:extLst>
              <a:ext uri="{FF2B5EF4-FFF2-40B4-BE49-F238E27FC236}">
                <a16:creationId xmlns:a16="http://schemas.microsoft.com/office/drawing/2014/main" id="{0F1FDE7D-6CEF-4A6B-A5C5-260165D1CDBA}"/>
              </a:ext>
            </a:extLst>
          </p:cNvPr>
          <p:cNvSpPr>
            <a:spLocks noGrp="1"/>
          </p:cNvSpPr>
          <p:nvPr>
            <p:ph type="sldNum" sz="quarter" idx="12"/>
          </p:nvPr>
        </p:nvSpPr>
        <p:spPr>
          <a:xfrm>
            <a:off x="-47127" y="5729653"/>
            <a:ext cx="219360" cy="246810"/>
          </a:xfrm>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fld id="{412605AC-9E74-4615-A100-8DF35A19068E}" type="slidenum">
              <a:rPr kumimoji="0" lang="en-ID" sz="900" b="0" i="0" u="none" strike="noStrike" kern="1200" cap="none" spc="0" normalizeH="0" baseline="0" noProof="0" smtClean="0">
                <a:ln>
                  <a:noFill/>
                </a:ln>
                <a:solidFill>
                  <a:srgbClr val="414857"/>
                </a:solidFill>
                <a:effectLst/>
                <a:uLnTx/>
                <a:uFillTx/>
                <a:latin typeface="Gill Sans MT" panose="020B0502020104020203"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t>6</a:t>
            </a:fld>
            <a:endParaRPr kumimoji="0" lang="en-ID" sz="900" b="0" i="0" u="none" strike="noStrike" kern="1200" cap="none" spc="0" normalizeH="0" baseline="0" noProof="0">
              <a:ln>
                <a:noFill/>
              </a:ln>
              <a:solidFill>
                <a:srgbClr val="414857"/>
              </a:solidFill>
              <a:effectLst/>
              <a:uLnTx/>
              <a:uFillTx/>
              <a:latin typeface="Gill Sans MT" panose="020B0502020104020203" pitchFamily="34" charset="0"/>
              <a:ea typeface="+mn-ea"/>
              <a:cs typeface="+mn-cs"/>
            </a:endParaRPr>
          </a:p>
        </p:txBody>
      </p:sp>
    </p:spTree>
    <p:extLst>
      <p:ext uri="{BB962C8B-B14F-4D97-AF65-F5344CB8AC3E}">
        <p14:creationId xmlns:p14="http://schemas.microsoft.com/office/powerpoint/2010/main" val="36811364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9A27401-3327-4871-86AC-B461CA62C3AC}"/>
              </a:ext>
            </a:extLst>
          </p:cNvPr>
          <p:cNvGrpSpPr/>
          <p:nvPr/>
        </p:nvGrpSpPr>
        <p:grpSpPr>
          <a:xfrm>
            <a:off x="1834637" y="-8425"/>
            <a:ext cx="10350081" cy="6858000"/>
            <a:chOff x="213096" y="0"/>
            <a:chExt cx="11482874"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299506" y="3112350"/>
              <a:ext cx="2075858" cy="717070"/>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My mess</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722123" y="4405722"/>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229255" y="-19646"/>
            <a:ext cx="10461741"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8703686" y="3231006"/>
              <a:ext cx="2818973"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introduction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991"/>
              <a:ext cx="530600" cy="529563"/>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680953" y="-8425"/>
            <a:ext cx="10445929"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991"/>
              <a:ext cx="530600" cy="529563"/>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397833" y="-19646"/>
            <a:ext cx="10164619"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408409" y="2337439"/>
              <a:ext cx="1002427"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236419"/>
              <a:ext cx="1992086" cy="552714"/>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Detail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78086" y="3285605"/>
              <a:ext cx="530600" cy="454336"/>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546980" y="-8425"/>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Thanks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991"/>
              <a:ext cx="530600" cy="529563"/>
            </a:xfrm>
            <a:prstGeom prst="rect">
              <a:avLst/>
            </a:prstGeom>
          </p:spPr>
        </p:pic>
      </p:grpSp>
      <p:grpSp>
        <p:nvGrpSpPr>
          <p:cNvPr id="52" name="Group 51">
            <a:extLst>
              <a:ext uri="{FF2B5EF4-FFF2-40B4-BE49-F238E27FC236}">
                <a16:creationId xmlns:a16="http://schemas.microsoft.com/office/drawing/2014/main" id="{0E4F6447-6163-4D6A-A8D2-BD63B6CB3A42}"/>
              </a:ext>
            </a:extLst>
          </p:cNvPr>
          <p:cNvGrpSpPr/>
          <p:nvPr/>
        </p:nvGrpSpPr>
        <p:grpSpPr>
          <a:xfrm>
            <a:off x="-9733763" y="-8424"/>
            <a:ext cx="9574094" cy="6858000"/>
            <a:chOff x="491575" y="0"/>
            <a:chExt cx="9574094" cy="6858000"/>
          </a:xfrm>
        </p:grpSpPr>
        <p:sp>
          <p:nvSpPr>
            <p:cNvPr id="53" name="Rectangle 52">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12F9D37B-DE70-4087-8A7F-BBA0BAF5B6CF}"/>
                </a:ext>
              </a:extLst>
            </p:cNvPr>
            <p:cNvSpPr txBox="1"/>
            <p:nvPr/>
          </p:nvSpPr>
          <p:spPr>
            <a:xfrm rot="16200000">
              <a:off x="8746453"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grpSp>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243295" y="3245657"/>
            <a:ext cx="430401" cy="517380"/>
          </a:xfrm>
          <a:prstGeom prst="rect">
            <a:avLst/>
          </a:prstGeom>
        </p:spPr>
      </p:pic>
      <p:sp>
        <p:nvSpPr>
          <p:cNvPr id="2" name="Round Diagonal Corner Rectangle 1"/>
          <p:cNvSpPr/>
          <p:nvPr/>
        </p:nvSpPr>
        <p:spPr>
          <a:xfrm>
            <a:off x="397833" y="-19646"/>
            <a:ext cx="8992403" cy="6858000"/>
          </a:xfrm>
          <a:prstGeom prst="round2DiagRect">
            <a:avLst/>
          </a:prstGeom>
          <a:gradFill flip="none" rotWithShape="1">
            <a:gsLst>
              <a:gs pos="37000">
                <a:srgbClr val="B0B0B0"/>
              </a:gs>
              <a:gs pos="92000">
                <a:schemeClr val="tx2">
                  <a:lumMod val="50000"/>
                </a:schemeClr>
              </a:gs>
              <a:gs pos="0">
                <a:schemeClr val="bg1">
                  <a:lumMod val="95000"/>
                </a:schemeClr>
              </a:gs>
              <a:gs pos="77813">
                <a:srgbClr val="4098B8"/>
              </a:gs>
              <a:gs pos="63626">
                <a:srgbClr val="00B0F0"/>
              </a:gs>
              <a:gs pos="13000">
                <a:schemeClr val="accent1">
                  <a:lumMod val="50000"/>
                </a:schemeClr>
              </a:gs>
              <a:gs pos="38000">
                <a:schemeClr val="bg1">
                  <a:lumMod val="75000"/>
                </a:schemeClr>
              </a:gs>
            </a:gsLst>
            <a:path path="shape">
              <a:fillToRect l="50000" t="50000" r="50000" b="50000"/>
            </a:path>
            <a:tileRect/>
          </a:gradFill>
          <a:ln>
            <a:gradFill flip="none" rotWithShape="1">
              <a:gsLst>
                <a:gs pos="55855">
                  <a:srgbClr val="B0B0B0"/>
                </a:gs>
                <a:gs pos="68800">
                  <a:schemeClr val="tx1">
                    <a:lumMod val="50000"/>
                    <a:lumOff val="50000"/>
                  </a:schemeClr>
                </a:gs>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 Diagonal Corner Rectangle 2"/>
          <p:cNvSpPr/>
          <p:nvPr/>
        </p:nvSpPr>
        <p:spPr>
          <a:xfrm>
            <a:off x="966353" y="1056152"/>
            <a:ext cx="7887065" cy="4673501"/>
          </a:xfrm>
          <a:prstGeom prst="round2DiagRect">
            <a:avLst/>
          </a:prstGeom>
          <a:blipFill dpi="0" rotWithShape="1">
            <a:blip r:embed="rId5">
              <a:alphaModFix amt="8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Slide Number Placeholder 112">
            <a:extLst>
              <a:ext uri="{FF2B5EF4-FFF2-40B4-BE49-F238E27FC236}">
                <a16:creationId xmlns:a16="http://schemas.microsoft.com/office/drawing/2014/main" id="{0F1FDE7D-6CEF-4A6B-A5C5-260165D1CDBA}"/>
              </a:ext>
            </a:extLst>
          </p:cNvPr>
          <p:cNvSpPr>
            <a:spLocks noGrp="1"/>
          </p:cNvSpPr>
          <p:nvPr>
            <p:ph type="sldNum" sz="quarter" idx="12"/>
          </p:nvPr>
        </p:nvSpPr>
        <p:spPr>
          <a:xfrm>
            <a:off x="-47127" y="5729653"/>
            <a:ext cx="219360" cy="246810"/>
          </a:xfrm>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fld id="{412605AC-9E74-4615-A100-8DF35A19068E}" type="slidenum">
              <a:rPr kumimoji="0" lang="en-ID" sz="900" b="0" i="0" u="none" strike="noStrike" kern="1200" cap="none" spc="0" normalizeH="0" baseline="0" noProof="0" smtClean="0">
                <a:ln>
                  <a:noFill/>
                </a:ln>
                <a:solidFill>
                  <a:srgbClr val="414857"/>
                </a:solidFill>
                <a:effectLst/>
                <a:uLnTx/>
                <a:uFillTx/>
                <a:latin typeface="Gill Sans MT" panose="020B0502020104020203"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t>7</a:t>
            </a:fld>
            <a:endParaRPr kumimoji="0" lang="en-ID" sz="900" b="0" i="0" u="none" strike="noStrike" kern="1200" cap="none" spc="0" normalizeH="0" baseline="0" noProof="0">
              <a:ln>
                <a:noFill/>
              </a:ln>
              <a:solidFill>
                <a:srgbClr val="414857"/>
              </a:solidFill>
              <a:effectLst/>
              <a:uLnTx/>
              <a:uFillTx/>
              <a:latin typeface="Gill Sans MT" panose="020B0502020104020203" pitchFamily="34" charset="0"/>
              <a:ea typeface="+mn-ea"/>
              <a:cs typeface="+mn-cs"/>
            </a:endParaRPr>
          </a:p>
        </p:txBody>
      </p:sp>
    </p:spTree>
    <p:extLst>
      <p:ext uri="{BB962C8B-B14F-4D97-AF65-F5344CB8AC3E}">
        <p14:creationId xmlns:p14="http://schemas.microsoft.com/office/powerpoint/2010/main" val="12792478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9A27401-3327-4871-86AC-B461CA62C3AC}"/>
              </a:ext>
            </a:extLst>
          </p:cNvPr>
          <p:cNvGrpSpPr/>
          <p:nvPr/>
        </p:nvGrpSpPr>
        <p:grpSpPr>
          <a:xfrm>
            <a:off x="1834637" y="-8425"/>
            <a:ext cx="10350081" cy="6858000"/>
            <a:chOff x="213096" y="0"/>
            <a:chExt cx="11482874"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299506" y="3112350"/>
              <a:ext cx="2075858" cy="717070"/>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My mess</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722123" y="4405722"/>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229255" y="-19646"/>
            <a:ext cx="10461741"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8703686" y="3231006"/>
              <a:ext cx="2818973"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introduction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991"/>
              <a:ext cx="530600" cy="529563"/>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680953" y="-8425"/>
            <a:ext cx="10445929"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991"/>
              <a:ext cx="530600" cy="529563"/>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397833" y="-19646"/>
            <a:ext cx="10164619"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408409" y="2337439"/>
              <a:ext cx="1002427"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236419"/>
              <a:ext cx="1992086" cy="552714"/>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Detail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78086" y="3285605"/>
              <a:ext cx="530600" cy="454336"/>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546980" y="-8425"/>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Thanks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991"/>
              <a:ext cx="530600" cy="529563"/>
            </a:xfrm>
            <a:prstGeom prst="rect">
              <a:avLst/>
            </a:prstGeom>
          </p:spPr>
        </p:pic>
      </p:grpSp>
      <p:grpSp>
        <p:nvGrpSpPr>
          <p:cNvPr id="52" name="Group 51">
            <a:extLst>
              <a:ext uri="{FF2B5EF4-FFF2-40B4-BE49-F238E27FC236}">
                <a16:creationId xmlns:a16="http://schemas.microsoft.com/office/drawing/2014/main" id="{0E4F6447-6163-4D6A-A8D2-BD63B6CB3A42}"/>
              </a:ext>
            </a:extLst>
          </p:cNvPr>
          <p:cNvGrpSpPr/>
          <p:nvPr/>
        </p:nvGrpSpPr>
        <p:grpSpPr>
          <a:xfrm>
            <a:off x="-9733763" y="-8424"/>
            <a:ext cx="9574094" cy="6858000"/>
            <a:chOff x="491575" y="0"/>
            <a:chExt cx="9574094" cy="6858000"/>
          </a:xfrm>
        </p:grpSpPr>
        <p:sp>
          <p:nvSpPr>
            <p:cNvPr id="53" name="Rectangle 52">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12F9D37B-DE70-4087-8A7F-BBA0BAF5B6CF}"/>
                </a:ext>
              </a:extLst>
            </p:cNvPr>
            <p:cNvSpPr txBox="1"/>
            <p:nvPr/>
          </p:nvSpPr>
          <p:spPr>
            <a:xfrm rot="16200000">
              <a:off x="8746453"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grpSp>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243295" y="3245657"/>
            <a:ext cx="430401" cy="517380"/>
          </a:xfrm>
          <a:prstGeom prst="rect">
            <a:avLst/>
          </a:prstGeom>
        </p:spPr>
      </p:pic>
      <p:sp>
        <p:nvSpPr>
          <p:cNvPr id="2" name="Round Diagonal Corner Rectangle 1"/>
          <p:cNvSpPr/>
          <p:nvPr/>
        </p:nvSpPr>
        <p:spPr>
          <a:xfrm>
            <a:off x="397833" y="-19646"/>
            <a:ext cx="8992403" cy="6858000"/>
          </a:xfrm>
          <a:prstGeom prst="round2DiagRect">
            <a:avLst/>
          </a:prstGeom>
          <a:gradFill flip="none" rotWithShape="1">
            <a:gsLst>
              <a:gs pos="37000">
                <a:srgbClr val="B0B0B0"/>
              </a:gs>
              <a:gs pos="92000">
                <a:schemeClr val="tx2">
                  <a:lumMod val="50000"/>
                </a:schemeClr>
              </a:gs>
              <a:gs pos="0">
                <a:schemeClr val="bg1">
                  <a:lumMod val="95000"/>
                </a:schemeClr>
              </a:gs>
              <a:gs pos="77813">
                <a:srgbClr val="4098B8"/>
              </a:gs>
              <a:gs pos="63626">
                <a:srgbClr val="00B0F0"/>
              </a:gs>
              <a:gs pos="13000">
                <a:schemeClr val="accent1">
                  <a:lumMod val="50000"/>
                </a:schemeClr>
              </a:gs>
              <a:gs pos="38000">
                <a:schemeClr val="bg1">
                  <a:lumMod val="75000"/>
                </a:schemeClr>
              </a:gs>
            </a:gsLst>
            <a:path path="circle">
              <a:fillToRect r="100000" b="100000"/>
            </a:path>
            <a:tileRect l="-100000" t="-100000"/>
          </a:gradFill>
          <a:ln>
            <a:gradFill flip="none" rotWithShape="1">
              <a:gsLst>
                <a:gs pos="55855">
                  <a:srgbClr val="B0B0B0"/>
                </a:gs>
                <a:gs pos="68800">
                  <a:schemeClr val="tx1">
                    <a:lumMod val="50000"/>
                    <a:lumOff val="50000"/>
                  </a:schemeClr>
                </a:gs>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 Diagonal Corner Rectangle 2"/>
          <p:cNvSpPr/>
          <p:nvPr/>
        </p:nvSpPr>
        <p:spPr>
          <a:xfrm>
            <a:off x="1197371" y="965200"/>
            <a:ext cx="7480734" cy="4764453"/>
          </a:xfrm>
          <a:prstGeom prst="round2DiagRect">
            <a:avLst/>
          </a:prstGeom>
          <a:blipFill dpi="0" rotWithShape="1">
            <a:blip r:embed="rId5">
              <a:alphaModFix amt="9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Slide Number Placeholder 112">
            <a:extLst>
              <a:ext uri="{FF2B5EF4-FFF2-40B4-BE49-F238E27FC236}">
                <a16:creationId xmlns:a16="http://schemas.microsoft.com/office/drawing/2014/main" id="{0F1FDE7D-6CEF-4A6B-A5C5-260165D1CDBA}"/>
              </a:ext>
            </a:extLst>
          </p:cNvPr>
          <p:cNvSpPr>
            <a:spLocks noGrp="1"/>
          </p:cNvSpPr>
          <p:nvPr>
            <p:ph type="sldNum" sz="quarter" idx="12"/>
          </p:nvPr>
        </p:nvSpPr>
        <p:spPr>
          <a:xfrm>
            <a:off x="-47127" y="5729653"/>
            <a:ext cx="219360" cy="246810"/>
          </a:xfrm>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fld id="{412605AC-9E74-4615-A100-8DF35A19068E}" type="slidenum">
              <a:rPr kumimoji="0" lang="en-ID" sz="900" b="0" i="0" u="none" strike="noStrike" kern="1200" cap="none" spc="0" normalizeH="0" baseline="0" noProof="0" smtClean="0">
                <a:ln>
                  <a:noFill/>
                </a:ln>
                <a:solidFill>
                  <a:srgbClr val="414857"/>
                </a:solidFill>
                <a:effectLst/>
                <a:uLnTx/>
                <a:uFillTx/>
                <a:latin typeface="Gill Sans MT" panose="020B0502020104020203"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t>8</a:t>
            </a:fld>
            <a:endParaRPr kumimoji="0" lang="en-ID" sz="900" b="0" i="0" u="none" strike="noStrike" kern="1200" cap="none" spc="0" normalizeH="0" baseline="0" noProof="0">
              <a:ln>
                <a:noFill/>
              </a:ln>
              <a:solidFill>
                <a:srgbClr val="414857"/>
              </a:solidFill>
              <a:effectLst/>
              <a:uLnTx/>
              <a:uFillTx/>
              <a:latin typeface="Gill Sans MT" panose="020B0502020104020203" pitchFamily="34" charset="0"/>
              <a:ea typeface="+mn-ea"/>
              <a:cs typeface="+mn-cs"/>
            </a:endParaRPr>
          </a:p>
        </p:txBody>
      </p:sp>
    </p:spTree>
    <p:extLst>
      <p:ext uri="{BB962C8B-B14F-4D97-AF65-F5344CB8AC3E}">
        <p14:creationId xmlns:p14="http://schemas.microsoft.com/office/powerpoint/2010/main" val="32259570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9A27401-3327-4871-86AC-B461CA62C3AC}"/>
              </a:ext>
            </a:extLst>
          </p:cNvPr>
          <p:cNvGrpSpPr/>
          <p:nvPr/>
        </p:nvGrpSpPr>
        <p:grpSpPr>
          <a:xfrm>
            <a:off x="1834637" y="-8425"/>
            <a:ext cx="10350081" cy="6858000"/>
            <a:chOff x="213096" y="0"/>
            <a:chExt cx="11482874"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299506" y="3112350"/>
              <a:ext cx="2075858" cy="717070"/>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My mess</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722123" y="4405722"/>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229255" y="-19646"/>
            <a:ext cx="10461741"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8703686" y="3231006"/>
              <a:ext cx="2818973"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introduction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991"/>
              <a:ext cx="530600" cy="529563"/>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680953" y="-8425"/>
            <a:ext cx="10445929"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991"/>
              <a:ext cx="530600" cy="529563"/>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397833" y="-19646"/>
            <a:ext cx="10164619"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408409" y="2337439"/>
              <a:ext cx="1002427"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236419"/>
              <a:ext cx="1992086" cy="552714"/>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Detail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78086" y="3285605"/>
              <a:ext cx="530600" cy="454336"/>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546980" y="-8425"/>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Thanks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991"/>
              <a:ext cx="530600" cy="529563"/>
            </a:xfrm>
            <a:prstGeom prst="rect">
              <a:avLst/>
            </a:prstGeom>
          </p:spPr>
        </p:pic>
      </p:grpSp>
      <p:grpSp>
        <p:nvGrpSpPr>
          <p:cNvPr id="52" name="Group 51">
            <a:extLst>
              <a:ext uri="{FF2B5EF4-FFF2-40B4-BE49-F238E27FC236}">
                <a16:creationId xmlns:a16="http://schemas.microsoft.com/office/drawing/2014/main" id="{0E4F6447-6163-4D6A-A8D2-BD63B6CB3A42}"/>
              </a:ext>
            </a:extLst>
          </p:cNvPr>
          <p:cNvGrpSpPr/>
          <p:nvPr/>
        </p:nvGrpSpPr>
        <p:grpSpPr>
          <a:xfrm>
            <a:off x="-9733763" y="-8424"/>
            <a:ext cx="9574094" cy="6858000"/>
            <a:chOff x="491575" y="0"/>
            <a:chExt cx="9574094" cy="6858000"/>
          </a:xfrm>
        </p:grpSpPr>
        <p:sp>
          <p:nvSpPr>
            <p:cNvPr id="53" name="Rectangle 52">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12F9D37B-DE70-4087-8A7F-BBA0BAF5B6CF}"/>
                </a:ext>
              </a:extLst>
            </p:cNvPr>
            <p:cNvSpPr txBox="1"/>
            <p:nvPr/>
          </p:nvSpPr>
          <p:spPr>
            <a:xfrm rot="16200000">
              <a:off x="8746453"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grpSp>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243295" y="3245657"/>
            <a:ext cx="430401" cy="517380"/>
          </a:xfrm>
          <a:prstGeom prst="rect">
            <a:avLst/>
          </a:prstGeom>
        </p:spPr>
      </p:pic>
      <p:sp>
        <p:nvSpPr>
          <p:cNvPr id="2" name="Round Diagonal Corner Rectangle 1"/>
          <p:cNvSpPr/>
          <p:nvPr/>
        </p:nvSpPr>
        <p:spPr>
          <a:xfrm>
            <a:off x="389287" y="-36738"/>
            <a:ext cx="8992403" cy="6858000"/>
          </a:xfrm>
          <a:prstGeom prst="round2DiagRect">
            <a:avLst/>
          </a:prstGeom>
          <a:gradFill flip="none" rotWithShape="1">
            <a:gsLst>
              <a:gs pos="37000">
                <a:srgbClr val="B0B0B0"/>
              </a:gs>
              <a:gs pos="92000">
                <a:schemeClr val="tx2">
                  <a:lumMod val="50000"/>
                </a:schemeClr>
              </a:gs>
              <a:gs pos="0">
                <a:schemeClr val="bg1">
                  <a:lumMod val="95000"/>
                </a:schemeClr>
              </a:gs>
              <a:gs pos="77813">
                <a:srgbClr val="4098B8"/>
              </a:gs>
              <a:gs pos="63626">
                <a:srgbClr val="00B0F0"/>
              </a:gs>
              <a:gs pos="13000">
                <a:schemeClr val="accent1">
                  <a:lumMod val="50000"/>
                </a:schemeClr>
              </a:gs>
              <a:gs pos="38000">
                <a:schemeClr val="bg1">
                  <a:lumMod val="75000"/>
                </a:schemeClr>
              </a:gs>
            </a:gsLst>
            <a:path path="circle">
              <a:fillToRect l="100000" b="100000"/>
            </a:path>
            <a:tileRect t="-100000" r="-100000"/>
          </a:gradFill>
          <a:ln>
            <a:gradFill flip="none" rotWithShape="1">
              <a:gsLst>
                <a:gs pos="55855">
                  <a:srgbClr val="B0B0B0"/>
                </a:gs>
                <a:gs pos="68800">
                  <a:schemeClr val="tx1">
                    <a:lumMod val="50000"/>
                    <a:lumOff val="50000"/>
                  </a:schemeClr>
                </a:gs>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Slide Number Placeholder 112">
            <a:extLst>
              <a:ext uri="{FF2B5EF4-FFF2-40B4-BE49-F238E27FC236}">
                <a16:creationId xmlns:a16="http://schemas.microsoft.com/office/drawing/2014/main" id="{0F1FDE7D-6CEF-4A6B-A5C5-260165D1CDBA}"/>
              </a:ext>
            </a:extLst>
          </p:cNvPr>
          <p:cNvSpPr>
            <a:spLocks noGrp="1"/>
          </p:cNvSpPr>
          <p:nvPr>
            <p:ph type="sldNum" sz="quarter" idx="12"/>
          </p:nvPr>
        </p:nvSpPr>
        <p:spPr>
          <a:xfrm>
            <a:off x="-47127" y="5729653"/>
            <a:ext cx="219360" cy="246810"/>
          </a:xfrm>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fld id="{412605AC-9E74-4615-A100-8DF35A19068E}" type="slidenum">
              <a:rPr kumimoji="0" lang="en-ID" sz="900" b="0" i="0" u="none" strike="noStrike" kern="1200" cap="none" spc="0" normalizeH="0" baseline="0" noProof="0" smtClean="0">
                <a:ln>
                  <a:noFill/>
                </a:ln>
                <a:solidFill>
                  <a:srgbClr val="414857"/>
                </a:solidFill>
                <a:effectLst/>
                <a:uLnTx/>
                <a:uFillTx/>
                <a:latin typeface="Gill Sans MT" panose="020B0502020104020203"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t>9</a:t>
            </a:fld>
            <a:endParaRPr kumimoji="0" lang="en-ID" sz="900" b="0" i="0" u="none" strike="noStrike" kern="1200" cap="none" spc="0" normalizeH="0" baseline="0" noProof="0">
              <a:ln>
                <a:noFill/>
              </a:ln>
              <a:solidFill>
                <a:srgbClr val="414857"/>
              </a:solidFill>
              <a:effectLst/>
              <a:uLnTx/>
              <a:uFillTx/>
              <a:latin typeface="Gill Sans MT" panose="020B0502020104020203" pitchFamily="34" charset="0"/>
              <a:ea typeface="+mn-ea"/>
              <a:cs typeface="+mn-cs"/>
            </a:endParaRPr>
          </a:p>
        </p:txBody>
      </p:sp>
      <p:grpSp>
        <p:nvGrpSpPr>
          <p:cNvPr id="50" name="Group 49">
            <a:extLst>
              <a:ext uri="{FF2B5EF4-FFF2-40B4-BE49-F238E27FC236}">
                <a16:creationId xmlns:a16="http://schemas.microsoft.com/office/drawing/2014/main" id="{37C76B48-8A97-4436-A73A-A8742A3FC418}"/>
              </a:ext>
            </a:extLst>
          </p:cNvPr>
          <p:cNvGrpSpPr/>
          <p:nvPr/>
        </p:nvGrpSpPr>
        <p:grpSpPr>
          <a:xfrm>
            <a:off x="953912" y="1317263"/>
            <a:ext cx="7724192" cy="4144518"/>
            <a:chOff x="953915" y="1490726"/>
            <a:chExt cx="10542761" cy="5290252"/>
          </a:xfrm>
        </p:grpSpPr>
        <p:graphicFrame>
          <p:nvGraphicFramePr>
            <p:cNvPr id="51" name="Chart 50">
              <a:extLst>
                <a:ext uri="{FF2B5EF4-FFF2-40B4-BE49-F238E27FC236}">
                  <a16:creationId xmlns:a16="http://schemas.microsoft.com/office/drawing/2014/main" id="{226D161F-C3B6-406D-A4A0-637FC4D301F1}"/>
                </a:ext>
              </a:extLst>
            </p:cNvPr>
            <p:cNvGraphicFramePr/>
            <p:nvPr>
              <p:extLst>
                <p:ext uri="{D42A27DB-BD31-4B8C-83A1-F6EECF244321}">
                  <p14:modId xmlns:p14="http://schemas.microsoft.com/office/powerpoint/2010/main" val="3524389891"/>
                </p:ext>
              </p:extLst>
            </p:nvPr>
          </p:nvGraphicFramePr>
          <p:xfrm>
            <a:off x="953915" y="1958333"/>
            <a:ext cx="2638227" cy="294133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6" name="Chart 55">
              <a:extLst>
                <a:ext uri="{FF2B5EF4-FFF2-40B4-BE49-F238E27FC236}">
                  <a16:creationId xmlns:a16="http://schemas.microsoft.com/office/drawing/2014/main" id="{DC0491B0-1DD7-4C3A-8B4C-162687DA2F13}"/>
                </a:ext>
              </a:extLst>
            </p:cNvPr>
            <p:cNvGraphicFramePr/>
            <p:nvPr>
              <p:extLst>
                <p:ext uri="{D42A27DB-BD31-4B8C-83A1-F6EECF244321}">
                  <p14:modId xmlns:p14="http://schemas.microsoft.com/office/powerpoint/2010/main" val="3466866651"/>
                </p:ext>
              </p:extLst>
            </p:nvPr>
          </p:nvGraphicFramePr>
          <p:xfrm>
            <a:off x="3721479" y="1490726"/>
            <a:ext cx="2884101" cy="340894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8" name="Chart 57">
              <a:extLst>
                <a:ext uri="{FF2B5EF4-FFF2-40B4-BE49-F238E27FC236}">
                  <a16:creationId xmlns:a16="http://schemas.microsoft.com/office/drawing/2014/main" id="{A9079E2E-CBAB-45D7-B727-EDC901022450}"/>
                </a:ext>
              </a:extLst>
            </p:cNvPr>
            <p:cNvGraphicFramePr/>
            <p:nvPr/>
          </p:nvGraphicFramePr>
          <p:xfrm>
            <a:off x="6489045" y="1958333"/>
            <a:ext cx="2638227" cy="2941334"/>
          </p:xfrm>
          <a:graphic>
            <a:graphicData uri="http://schemas.openxmlformats.org/drawingml/2006/chart">
              <c:chart xmlns:c="http://schemas.openxmlformats.org/drawingml/2006/chart" xmlns:r="http://schemas.openxmlformats.org/officeDocument/2006/relationships" r:id="rId7"/>
            </a:graphicData>
          </a:graphic>
        </p:graphicFrame>
        <p:sp>
          <p:nvSpPr>
            <p:cNvPr id="59" name="Rectangle 58">
              <a:extLst>
                <a:ext uri="{FF2B5EF4-FFF2-40B4-BE49-F238E27FC236}">
                  <a16:creationId xmlns:a16="http://schemas.microsoft.com/office/drawing/2014/main" id="{A1605136-2F52-4D25-9B61-C279659FA21E}"/>
                </a:ext>
              </a:extLst>
            </p:cNvPr>
            <p:cNvSpPr/>
            <p:nvPr/>
          </p:nvSpPr>
          <p:spPr>
            <a:xfrm>
              <a:off x="9441993" y="2343151"/>
              <a:ext cx="2054683" cy="3699508"/>
            </a:xfrm>
            <a:prstGeom prst="rect">
              <a:avLst/>
            </a:prstGeom>
            <a:solidFill>
              <a:srgbClr val="414857"/>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69AD3BD3-F3B2-43E6-B4DD-C48D4B53FC98}"/>
                </a:ext>
              </a:extLst>
            </p:cNvPr>
            <p:cNvSpPr/>
            <p:nvPr/>
          </p:nvSpPr>
          <p:spPr>
            <a:xfrm>
              <a:off x="9441993" y="2343151"/>
              <a:ext cx="2054683" cy="2413844"/>
            </a:xfrm>
            <a:prstGeom prst="rect">
              <a:avLst/>
            </a:prstGeom>
            <a:solidFill>
              <a:srgbClr val="F1F2F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1" name="Group 60">
              <a:extLst>
                <a:ext uri="{FF2B5EF4-FFF2-40B4-BE49-F238E27FC236}">
                  <a16:creationId xmlns:a16="http://schemas.microsoft.com/office/drawing/2014/main" id="{35DB5BAE-B30E-459D-B77D-36ED60A5891D}"/>
                </a:ext>
              </a:extLst>
            </p:cNvPr>
            <p:cNvGrpSpPr/>
            <p:nvPr/>
          </p:nvGrpSpPr>
          <p:grpSpPr>
            <a:xfrm>
              <a:off x="9256610" y="4435595"/>
              <a:ext cx="2054683" cy="631705"/>
              <a:chOff x="1806575" y="2560320"/>
              <a:chExt cx="2774950" cy="2492710"/>
            </a:xfrm>
          </p:grpSpPr>
          <p:cxnSp>
            <p:nvCxnSpPr>
              <p:cNvPr id="105" name="Straight Connector 104">
                <a:extLst>
                  <a:ext uri="{FF2B5EF4-FFF2-40B4-BE49-F238E27FC236}">
                    <a16:creationId xmlns:a16="http://schemas.microsoft.com/office/drawing/2014/main" id="{139229D5-DF87-45F6-9384-02E69DD36FF7}"/>
                  </a:ext>
                </a:extLst>
              </p:cNvPr>
              <p:cNvCxnSpPr>
                <a:cxnSpLocks/>
              </p:cNvCxnSpPr>
              <p:nvPr/>
            </p:nvCxnSpPr>
            <p:spPr>
              <a:xfrm flipH="1">
                <a:off x="1806576" y="5053030"/>
                <a:ext cx="835867" cy="0"/>
              </a:xfrm>
              <a:prstGeom prst="line">
                <a:avLst/>
              </a:prstGeom>
              <a:noFill/>
              <a:ln w="12700" cap="rnd">
                <a:solidFill>
                  <a:srgbClr val="F7D9C1"/>
                </a:solidFill>
                <a:prstDash val="solid"/>
                <a:round/>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0FBF76EC-1B7E-4D4D-900E-0006B1CA429A}"/>
                  </a:ext>
                </a:extLst>
              </p:cNvPr>
              <p:cNvCxnSpPr>
                <a:cxnSpLocks/>
              </p:cNvCxnSpPr>
              <p:nvPr/>
            </p:nvCxnSpPr>
            <p:spPr>
              <a:xfrm flipV="1">
                <a:off x="1806575" y="2560320"/>
                <a:ext cx="0" cy="2492710"/>
              </a:xfrm>
              <a:prstGeom prst="line">
                <a:avLst/>
              </a:prstGeom>
              <a:noFill/>
              <a:ln w="12700" cap="rnd">
                <a:solidFill>
                  <a:srgbClr val="F7D9C1"/>
                </a:solidFill>
                <a:prstDash val="solid"/>
                <a:round/>
              </a:ln>
            </p:spPr>
            <p:style>
              <a:lnRef idx="2">
                <a:schemeClr val="accent1">
                  <a:shade val="50000"/>
                </a:schemeClr>
              </a:lnRef>
              <a:fillRef idx="1">
                <a:schemeClr val="accent1"/>
              </a:fillRef>
              <a:effectRef idx="0">
                <a:schemeClr val="accent1"/>
              </a:effectRef>
              <a:fontRef idx="minor">
                <a:schemeClr val="lt1"/>
              </a:fontRef>
            </p:style>
          </p:cxnSp>
          <p:cxnSp>
            <p:nvCxnSpPr>
              <p:cNvPr id="107" name="Straight Connector 106">
                <a:extLst>
                  <a:ext uri="{FF2B5EF4-FFF2-40B4-BE49-F238E27FC236}">
                    <a16:creationId xmlns:a16="http://schemas.microsoft.com/office/drawing/2014/main" id="{8A6E5619-AECF-452E-9D9A-AFCCA3D85EDA}"/>
                  </a:ext>
                </a:extLst>
              </p:cNvPr>
              <p:cNvCxnSpPr>
                <a:cxnSpLocks/>
              </p:cNvCxnSpPr>
              <p:nvPr/>
            </p:nvCxnSpPr>
            <p:spPr>
              <a:xfrm flipH="1">
                <a:off x="1806576" y="2560320"/>
                <a:ext cx="2774949" cy="0"/>
              </a:xfrm>
              <a:prstGeom prst="line">
                <a:avLst/>
              </a:prstGeom>
              <a:noFill/>
              <a:ln w="12700" cap="rnd">
                <a:solidFill>
                  <a:srgbClr val="F7D9C1"/>
                </a:solidFill>
                <a:prstDash val="solid"/>
                <a:round/>
              </a:ln>
            </p:spPr>
            <p:style>
              <a:lnRef idx="2">
                <a:schemeClr val="accent1">
                  <a:shade val="50000"/>
                </a:schemeClr>
              </a:lnRef>
              <a:fillRef idx="1">
                <a:schemeClr val="accent1"/>
              </a:fillRef>
              <a:effectRef idx="0">
                <a:schemeClr val="accent1"/>
              </a:effectRef>
              <a:fontRef idx="minor">
                <a:schemeClr val="lt1"/>
              </a:fontRef>
            </p:style>
          </p:cxnSp>
        </p:grpSp>
        <p:grpSp>
          <p:nvGrpSpPr>
            <p:cNvPr id="62" name="Group 61">
              <a:extLst>
                <a:ext uri="{FF2B5EF4-FFF2-40B4-BE49-F238E27FC236}">
                  <a16:creationId xmlns:a16="http://schemas.microsoft.com/office/drawing/2014/main" id="{9A54267C-C6C4-4AA6-A2BE-52CA8AB59C84}"/>
                </a:ext>
              </a:extLst>
            </p:cNvPr>
            <p:cNvGrpSpPr/>
            <p:nvPr/>
          </p:nvGrpSpPr>
          <p:grpSpPr>
            <a:xfrm>
              <a:off x="1132058" y="4751447"/>
              <a:ext cx="2690380" cy="701731"/>
              <a:chOff x="1132058" y="4751447"/>
              <a:chExt cx="2690380" cy="701731"/>
            </a:xfrm>
          </p:grpSpPr>
          <p:sp>
            <p:nvSpPr>
              <p:cNvPr id="103" name="Title 2">
                <a:extLst>
                  <a:ext uri="{FF2B5EF4-FFF2-40B4-BE49-F238E27FC236}">
                    <a16:creationId xmlns:a16="http://schemas.microsoft.com/office/drawing/2014/main" id="{B927C8D0-AD76-4EC5-840D-ADC1800411B1}"/>
                  </a:ext>
                </a:extLst>
              </p:cNvPr>
              <p:cNvSpPr txBox="1">
                <a:spLocks/>
              </p:cNvSpPr>
              <p:nvPr/>
            </p:nvSpPr>
            <p:spPr>
              <a:xfrm>
                <a:off x="1132058" y="4751447"/>
                <a:ext cx="2690380" cy="701731"/>
              </a:xfrm>
              <a:prstGeom prst="rect">
                <a:avLst/>
              </a:prstGeom>
            </p:spPr>
            <p:txBody>
              <a:bodyPr wrap="square">
                <a:spAutoFit/>
              </a:bodyPr>
              <a:lstStyle>
                <a:lvl1pPr algn="l" defTabSz="914400" rtl="0" eaLnBrk="1" latinLnBrk="0" hangingPunct="1">
                  <a:lnSpc>
                    <a:spcPct val="90000"/>
                  </a:lnSpc>
                  <a:spcBef>
                    <a:spcPct val="0"/>
                  </a:spcBef>
                  <a:buNone/>
                  <a:defRPr lang="en-ID" sz="5400" b="1" kern="1200" dirty="0">
                    <a:solidFill>
                      <a:srgbClr val="3D3D3D"/>
                    </a:solidFill>
                    <a:latin typeface="Times New Roman" panose="02020603050405020304" pitchFamily="18" charset="0"/>
                    <a:ea typeface="+mj-ea"/>
                    <a:cs typeface="Times New Roman" panose="02020603050405020304" pitchFamily="18"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ID" sz="4400" b="0" dirty="0">
                    <a:solidFill>
                      <a:srgbClr val="F5CEAD"/>
                    </a:solidFill>
                    <a:latin typeface="Gill Sans MT" panose="020B0502020104020203" pitchFamily="34" charset="0"/>
                  </a:rPr>
                  <a:t>7</a:t>
                </a:r>
                <a:r>
                  <a:rPr kumimoji="0" lang="en-ID" sz="4400" b="0" i="0" u="none" strike="noStrike" kern="1200" cap="none" spc="0" normalizeH="0" baseline="0" noProof="0" dirty="0">
                    <a:ln>
                      <a:noFill/>
                    </a:ln>
                    <a:solidFill>
                      <a:srgbClr val="F5CEAD"/>
                    </a:solidFill>
                    <a:effectLst/>
                    <a:uLnTx/>
                    <a:uFillTx/>
                    <a:latin typeface="Gill Sans MT" panose="020B0502020104020203" pitchFamily="34" charset="0"/>
                    <a:ea typeface="+mj-ea"/>
                    <a:cs typeface="Times New Roman" panose="02020603050405020304" pitchFamily="18" charset="0"/>
                  </a:rPr>
                  <a:t>5% </a:t>
                </a:r>
                <a:r>
                  <a:rPr kumimoji="0" lang="en-ID" sz="2000" b="0" i="0" u="none" strike="noStrike" kern="1200" cap="none" spc="0" normalizeH="0" baseline="0" noProof="0" dirty="0">
                    <a:ln>
                      <a:noFill/>
                    </a:ln>
                    <a:solidFill>
                      <a:srgbClr val="F5CEAD"/>
                    </a:solidFill>
                    <a:effectLst/>
                    <a:uLnTx/>
                    <a:uFillTx/>
                    <a:latin typeface="Gill Sans MT" panose="020B0502020104020203" pitchFamily="34" charset="0"/>
                    <a:ea typeface="+mj-ea"/>
                    <a:cs typeface="Times New Roman" panose="02020603050405020304" pitchFamily="18" charset="0"/>
                  </a:rPr>
                  <a:t>referendum</a:t>
                </a:r>
                <a:r>
                  <a:rPr kumimoji="0" lang="en-ID" sz="4400" b="0" i="0" u="none" strike="noStrike" kern="1200" cap="none" spc="0" normalizeH="0" baseline="0" noProof="0" dirty="0">
                    <a:ln>
                      <a:noFill/>
                    </a:ln>
                    <a:solidFill>
                      <a:srgbClr val="F5CEAD"/>
                    </a:solidFill>
                    <a:effectLst/>
                    <a:uLnTx/>
                    <a:uFillTx/>
                    <a:latin typeface="Gill Sans MT" panose="020B0502020104020203" pitchFamily="34" charset="0"/>
                    <a:ea typeface="+mj-ea"/>
                    <a:cs typeface="Times New Roman" panose="02020603050405020304" pitchFamily="18" charset="0"/>
                  </a:rPr>
                  <a:t> </a:t>
                </a:r>
                <a:endParaRPr kumimoji="0" lang="en-ID" sz="4400" b="1" i="0" u="none" strike="noStrike" kern="1200" cap="none" spc="0" normalizeH="0" baseline="0" noProof="0" dirty="0">
                  <a:ln>
                    <a:noFill/>
                  </a:ln>
                  <a:solidFill>
                    <a:srgbClr val="F5CEAD"/>
                  </a:solidFill>
                  <a:effectLst/>
                  <a:uLnTx/>
                  <a:uFillTx/>
                  <a:latin typeface="Gill Sans MT" panose="020B0502020104020203" pitchFamily="34" charset="0"/>
                  <a:ea typeface="+mj-ea"/>
                  <a:cs typeface="Times New Roman" panose="02020603050405020304" pitchFamily="18" charset="0"/>
                </a:endParaRPr>
              </a:p>
            </p:txBody>
          </p:sp>
          <p:sp>
            <p:nvSpPr>
              <p:cNvPr id="104" name="Title 2">
                <a:extLst>
                  <a:ext uri="{FF2B5EF4-FFF2-40B4-BE49-F238E27FC236}">
                    <a16:creationId xmlns:a16="http://schemas.microsoft.com/office/drawing/2014/main" id="{B0072CF1-64CA-4F05-BBA0-E13B1B39D568}"/>
                  </a:ext>
                </a:extLst>
              </p:cNvPr>
              <p:cNvSpPr txBox="1">
                <a:spLocks/>
              </p:cNvSpPr>
              <p:nvPr/>
            </p:nvSpPr>
            <p:spPr>
              <a:xfrm>
                <a:off x="2199525" y="4771834"/>
                <a:ext cx="952843" cy="341632"/>
              </a:xfrm>
              <a:prstGeom prst="rect">
                <a:avLst/>
              </a:prstGeom>
            </p:spPr>
            <p:txBody>
              <a:bodyPr wrap="square">
                <a:spAutoFit/>
              </a:bodyPr>
              <a:lstStyle>
                <a:lvl1pPr algn="l" defTabSz="914400" rtl="0" eaLnBrk="1" latinLnBrk="0" hangingPunct="1">
                  <a:lnSpc>
                    <a:spcPct val="90000"/>
                  </a:lnSpc>
                  <a:spcBef>
                    <a:spcPct val="0"/>
                  </a:spcBef>
                  <a:buNone/>
                  <a:defRPr lang="en-ID" sz="5400" b="1" kern="1200" dirty="0">
                    <a:solidFill>
                      <a:srgbClr val="3D3D3D"/>
                    </a:solidFill>
                    <a:latin typeface="Times New Roman" panose="02020603050405020304" pitchFamily="18" charset="0"/>
                    <a:ea typeface="+mj-ea"/>
                    <a:cs typeface="Times New Roman" panose="02020603050405020304" pitchFamily="18"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D" sz="1800" b="0" i="0" u="none" strike="noStrike" kern="1200" cap="none" spc="0" normalizeH="0" baseline="0" noProof="0" dirty="0">
                  <a:ln>
                    <a:noFill/>
                  </a:ln>
                  <a:solidFill>
                    <a:srgbClr val="F5CEAD"/>
                  </a:solidFill>
                  <a:effectLst/>
                  <a:uLnTx/>
                  <a:uFillTx/>
                  <a:latin typeface="Gill Sans MT" panose="020B0502020104020203" pitchFamily="34" charset="0"/>
                  <a:ea typeface="+mj-ea"/>
                  <a:cs typeface="Times New Roman" panose="02020603050405020304" pitchFamily="18" charset="0"/>
                </a:endParaRPr>
              </a:p>
            </p:txBody>
          </p:sp>
        </p:grpSp>
        <p:grpSp>
          <p:nvGrpSpPr>
            <p:cNvPr id="63" name="Group 62">
              <a:extLst>
                <a:ext uri="{FF2B5EF4-FFF2-40B4-BE49-F238E27FC236}">
                  <a16:creationId xmlns:a16="http://schemas.microsoft.com/office/drawing/2014/main" id="{D7646B02-4242-4D8E-BB77-489E9D1E1D2A}"/>
                </a:ext>
              </a:extLst>
            </p:cNvPr>
            <p:cNvGrpSpPr/>
            <p:nvPr/>
          </p:nvGrpSpPr>
          <p:grpSpPr>
            <a:xfrm>
              <a:off x="3991867" y="4751447"/>
              <a:ext cx="2413215" cy="1503529"/>
              <a:chOff x="1172149" y="4751447"/>
              <a:chExt cx="2413215" cy="1503529"/>
            </a:xfrm>
          </p:grpSpPr>
          <p:sp>
            <p:nvSpPr>
              <p:cNvPr id="101" name="Title 2">
                <a:extLst>
                  <a:ext uri="{FF2B5EF4-FFF2-40B4-BE49-F238E27FC236}">
                    <a16:creationId xmlns:a16="http://schemas.microsoft.com/office/drawing/2014/main" id="{C53375A5-4A4F-481C-B809-7759D013C4D3}"/>
                  </a:ext>
                </a:extLst>
              </p:cNvPr>
              <p:cNvSpPr txBox="1">
                <a:spLocks/>
              </p:cNvSpPr>
              <p:nvPr/>
            </p:nvSpPr>
            <p:spPr>
              <a:xfrm>
                <a:off x="1172149" y="4751447"/>
                <a:ext cx="1785986" cy="895721"/>
              </a:xfrm>
              <a:prstGeom prst="rect">
                <a:avLst/>
              </a:prstGeom>
            </p:spPr>
            <p:txBody>
              <a:bodyPr wrap="square">
                <a:spAutoFit/>
              </a:bodyPr>
              <a:lstStyle>
                <a:lvl1pPr algn="l" defTabSz="914400" rtl="0" eaLnBrk="1" latinLnBrk="0" hangingPunct="1">
                  <a:lnSpc>
                    <a:spcPct val="90000"/>
                  </a:lnSpc>
                  <a:spcBef>
                    <a:spcPct val="0"/>
                  </a:spcBef>
                  <a:buNone/>
                  <a:defRPr lang="en-ID" sz="5400" b="1" kern="1200" dirty="0">
                    <a:solidFill>
                      <a:srgbClr val="3D3D3D"/>
                    </a:solidFill>
                    <a:latin typeface="Times New Roman" panose="02020603050405020304" pitchFamily="18" charset="0"/>
                    <a:ea typeface="+mj-ea"/>
                    <a:cs typeface="Times New Roman" panose="02020603050405020304" pitchFamily="18"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D" sz="4400" b="0" i="0" u="none" strike="noStrike" kern="1200" cap="none" spc="0" normalizeH="0" baseline="0" noProof="0" dirty="0">
                    <a:ln>
                      <a:noFill/>
                    </a:ln>
                    <a:solidFill>
                      <a:srgbClr val="F5CEAD"/>
                    </a:solidFill>
                    <a:effectLst/>
                    <a:uLnTx/>
                    <a:uFillTx/>
                    <a:latin typeface="Gill Sans MT" panose="020B0502020104020203" pitchFamily="34" charset="0"/>
                    <a:ea typeface="+mj-ea"/>
                    <a:cs typeface="Times New Roman" panose="02020603050405020304" pitchFamily="18" charset="0"/>
                  </a:rPr>
                  <a:t>65%</a:t>
                </a:r>
                <a:endParaRPr kumimoji="0" lang="en-ID" sz="4400" b="1" i="0" u="none" strike="noStrike" kern="1200" cap="none" spc="0" normalizeH="0" baseline="0" noProof="0" dirty="0">
                  <a:ln>
                    <a:noFill/>
                  </a:ln>
                  <a:solidFill>
                    <a:srgbClr val="F5CEAD"/>
                  </a:solidFill>
                  <a:effectLst/>
                  <a:uLnTx/>
                  <a:uFillTx/>
                  <a:latin typeface="Gill Sans MT" panose="020B0502020104020203" pitchFamily="34" charset="0"/>
                  <a:ea typeface="+mj-ea"/>
                  <a:cs typeface="Times New Roman" panose="02020603050405020304" pitchFamily="18" charset="0"/>
                </a:endParaRPr>
              </a:p>
            </p:txBody>
          </p:sp>
          <p:sp>
            <p:nvSpPr>
              <p:cNvPr id="102" name="Title 2">
                <a:extLst>
                  <a:ext uri="{FF2B5EF4-FFF2-40B4-BE49-F238E27FC236}">
                    <a16:creationId xmlns:a16="http://schemas.microsoft.com/office/drawing/2014/main" id="{5003DD38-AA12-4E0C-ADF8-982E523204A5}"/>
                  </a:ext>
                </a:extLst>
              </p:cNvPr>
              <p:cNvSpPr txBox="1">
                <a:spLocks/>
              </p:cNvSpPr>
              <p:nvPr/>
            </p:nvSpPr>
            <p:spPr>
              <a:xfrm>
                <a:off x="1175684" y="5500684"/>
                <a:ext cx="2409680" cy="754292"/>
              </a:xfrm>
              <a:prstGeom prst="rect">
                <a:avLst/>
              </a:prstGeom>
            </p:spPr>
            <p:txBody>
              <a:bodyPr wrap="square">
                <a:spAutoFit/>
              </a:bodyPr>
              <a:lstStyle>
                <a:lvl1pPr algn="l" defTabSz="914400" rtl="0" eaLnBrk="1" latinLnBrk="0" hangingPunct="1">
                  <a:lnSpc>
                    <a:spcPct val="90000"/>
                  </a:lnSpc>
                  <a:spcBef>
                    <a:spcPct val="0"/>
                  </a:spcBef>
                  <a:buNone/>
                  <a:defRPr lang="en-ID" sz="5400" b="1" kern="1200" dirty="0">
                    <a:solidFill>
                      <a:srgbClr val="3D3D3D"/>
                    </a:solidFill>
                    <a:latin typeface="Times New Roman" panose="02020603050405020304" pitchFamily="18" charset="0"/>
                    <a:ea typeface="+mj-ea"/>
                    <a:cs typeface="Times New Roman" panose="02020603050405020304" pitchFamily="18"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D" sz="1800" b="0" i="0" u="none" strike="noStrike" kern="1200" cap="none" spc="0" normalizeH="0" baseline="0" noProof="0" dirty="0">
                    <a:ln>
                      <a:noFill/>
                    </a:ln>
                    <a:solidFill>
                      <a:srgbClr val="F5CEAD"/>
                    </a:solidFill>
                    <a:effectLst/>
                    <a:uLnTx/>
                    <a:uFillTx/>
                    <a:latin typeface="Gill Sans MT" panose="020B0502020104020203" pitchFamily="34" charset="0"/>
                    <a:ea typeface="+mj-ea"/>
                    <a:cs typeface="Times New Roman" panose="02020603050405020304" pitchFamily="18" charset="0"/>
                  </a:rPr>
                  <a:t>Increase</a:t>
                </a:r>
                <a:r>
                  <a:rPr kumimoji="0" lang="en-ID" sz="1800" b="0" i="0" u="none" strike="noStrike" kern="1200" cap="none" spc="0" normalizeH="0" noProof="0" dirty="0">
                    <a:ln>
                      <a:noFill/>
                    </a:ln>
                    <a:solidFill>
                      <a:srgbClr val="F5CEAD"/>
                    </a:solidFill>
                    <a:effectLst/>
                    <a:uLnTx/>
                    <a:uFillTx/>
                    <a:latin typeface="Gill Sans MT" panose="020B0502020104020203" pitchFamily="34" charset="0"/>
                    <a:ea typeface="+mj-ea"/>
                    <a:cs typeface="Times New Roman" panose="02020603050405020304" pitchFamily="18" charset="0"/>
                  </a:rPr>
                  <a:t> in employment</a:t>
                </a:r>
                <a:endParaRPr kumimoji="0" lang="en-ID" sz="1800" b="0" i="0" u="none" strike="noStrike" kern="1200" cap="none" spc="0" normalizeH="0" baseline="0" noProof="0" dirty="0">
                  <a:ln>
                    <a:noFill/>
                  </a:ln>
                  <a:solidFill>
                    <a:srgbClr val="F5CEAD"/>
                  </a:solidFill>
                  <a:effectLst/>
                  <a:uLnTx/>
                  <a:uFillTx/>
                  <a:latin typeface="Gill Sans MT" panose="020B0502020104020203" pitchFamily="34" charset="0"/>
                  <a:ea typeface="+mj-ea"/>
                  <a:cs typeface="Times New Roman" panose="02020603050405020304" pitchFamily="18" charset="0"/>
                </a:endParaRPr>
              </a:p>
            </p:txBody>
          </p:sp>
        </p:grpSp>
        <p:grpSp>
          <p:nvGrpSpPr>
            <p:cNvPr id="64" name="Group 63">
              <a:extLst>
                <a:ext uri="{FF2B5EF4-FFF2-40B4-BE49-F238E27FC236}">
                  <a16:creationId xmlns:a16="http://schemas.microsoft.com/office/drawing/2014/main" id="{A2F05CD1-5C44-42D3-B21B-C8C99564D4BF}"/>
                </a:ext>
              </a:extLst>
            </p:cNvPr>
            <p:cNvGrpSpPr/>
            <p:nvPr/>
          </p:nvGrpSpPr>
          <p:grpSpPr>
            <a:xfrm>
              <a:off x="6771496" y="4751447"/>
              <a:ext cx="1773923" cy="1815460"/>
              <a:chOff x="1132059" y="4751447"/>
              <a:chExt cx="1773923" cy="1815460"/>
            </a:xfrm>
          </p:grpSpPr>
          <p:sp>
            <p:nvSpPr>
              <p:cNvPr id="99" name="Title 2">
                <a:extLst>
                  <a:ext uri="{FF2B5EF4-FFF2-40B4-BE49-F238E27FC236}">
                    <a16:creationId xmlns:a16="http://schemas.microsoft.com/office/drawing/2014/main" id="{71084B03-A750-4DC1-B2EE-DE364DC8E8D1}"/>
                  </a:ext>
                </a:extLst>
              </p:cNvPr>
              <p:cNvSpPr txBox="1">
                <a:spLocks/>
              </p:cNvSpPr>
              <p:nvPr/>
            </p:nvSpPr>
            <p:spPr>
              <a:xfrm>
                <a:off x="1132059" y="4751447"/>
                <a:ext cx="1773923" cy="895722"/>
              </a:xfrm>
              <a:prstGeom prst="rect">
                <a:avLst/>
              </a:prstGeom>
            </p:spPr>
            <p:txBody>
              <a:bodyPr wrap="square">
                <a:spAutoFit/>
              </a:bodyPr>
              <a:lstStyle>
                <a:lvl1pPr algn="l" defTabSz="914400" rtl="0" eaLnBrk="1" latinLnBrk="0" hangingPunct="1">
                  <a:lnSpc>
                    <a:spcPct val="90000"/>
                  </a:lnSpc>
                  <a:spcBef>
                    <a:spcPct val="0"/>
                  </a:spcBef>
                  <a:buNone/>
                  <a:defRPr lang="en-ID" sz="5400" b="1" kern="1200" dirty="0">
                    <a:solidFill>
                      <a:srgbClr val="3D3D3D"/>
                    </a:solidFill>
                    <a:latin typeface="Times New Roman" panose="02020603050405020304" pitchFamily="18" charset="0"/>
                    <a:ea typeface="+mj-ea"/>
                    <a:cs typeface="Times New Roman" panose="02020603050405020304" pitchFamily="18"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D" sz="4400" b="0" i="0" u="none" strike="noStrike" kern="1200" cap="none" spc="0" normalizeH="0" baseline="0" noProof="0" dirty="0">
                    <a:ln>
                      <a:noFill/>
                    </a:ln>
                    <a:solidFill>
                      <a:srgbClr val="414857"/>
                    </a:solidFill>
                    <a:effectLst/>
                    <a:uLnTx/>
                    <a:uFillTx/>
                    <a:latin typeface="Gill Sans MT" panose="020B0502020104020203" pitchFamily="34" charset="0"/>
                    <a:ea typeface="+mj-ea"/>
                    <a:cs typeface="Times New Roman" panose="02020603050405020304" pitchFamily="18" charset="0"/>
                  </a:rPr>
                  <a:t>90%</a:t>
                </a:r>
                <a:endParaRPr kumimoji="0" lang="en-ID" sz="4400" b="1" i="0" u="none" strike="noStrike" kern="1200" cap="none" spc="0" normalizeH="0" baseline="0" noProof="0" dirty="0">
                  <a:ln>
                    <a:noFill/>
                  </a:ln>
                  <a:solidFill>
                    <a:srgbClr val="414857"/>
                  </a:solidFill>
                  <a:effectLst/>
                  <a:uLnTx/>
                  <a:uFillTx/>
                  <a:latin typeface="Gill Sans MT" panose="020B0502020104020203" pitchFamily="34" charset="0"/>
                  <a:ea typeface="+mj-ea"/>
                  <a:cs typeface="Times New Roman" panose="02020603050405020304" pitchFamily="18" charset="0"/>
                </a:endParaRPr>
              </a:p>
            </p:txBody>
          </p:sp>
          <p:sp>
            <p:nvSpPr>
              <p:cNvPr id="100" name="Title 2">
                <a:extLst>
                  <a:ext uri="{FF2B5EF4-FFF2-40B4-BE49-F238E27FC236}">
                    <a16:creationId xmlns:a16="http://schemas.microsoft.com/office/drawing/2014/main" id="{F6DC63EE-BEB7-4E77-8060-D70EC96D61B3}"/>
                  </a:ext>
                </a:extLst>
              </p:cNvPr>
              <p:cNvSpPr txBox="1">
                <a:spLocks/>
              </p:cNvSpPr>
              <p:nvPr/>
            </p:nvSpPr>
            <p:spPr>
              <a:xfrm>
                <a:off x="1181161" y="5883331"/>
                <a:ext cx="1503101" cy="683576"/>
              </a:xfrm>
              <a:prstGeom prst="rect">
                <a:avLst/>
              </a:prstGeom>
            </p:spPr>
            <p:txBody>
              <a:bodyPr wrap="square">
                <a:spAutoFit/>
              </a:bodyPr>
              <a:lstStyle>
                <a:lvl1pPr algn="l" defTabSz="914400" rtl="0" eaLnBrk="1" latinLnBrk="0" hangingPunct="1">
                  <a:lnSpc>
                    <a:spcPct val="90000"/>
                  </a:lnSpc>
                  <a:spcBef>
                    <a:spcPct val="0"/>
                  </a:spcBef>
                  <a:buNone/>
                  <a:defRPr lang="en-ID" sz="5400" b="1" kern="1200" dirty="0">
                    <a:solidFill>
                      <a:srgbClr val="3D3D3D"/>
                    </a:solidFill>
                    <a:latin typeface="Times New Roman" panose="02020603050405020304" pitchFamily="18" charset="0"/>
                    <a:ea typeface="+mj-ea"/>
                    <a:cs typeface="Times New Roman" panose="02020603050405020304" pitchFamily="18" charset="0"/>
                  </a:defRPr>
                </a:lvl1pPr>
              </a:lstStyle>
              <a:p>
                <a:pPr lvl="0"/>
                <a:r>
                  <a:rPr kumimoji="0" lang="en-ID" sz="1600" b="0" i="0" u="none" strike="noStrike" kern="1200" cap="none" spc="0" normalizeH="0" baseline="0" noProof="0" dirty="0">
                    <a:ln>
                      <a:noFill/>
                    </a:ln>
                    <a:solidFill>
                      <a:srgbClr val="414857"/>
                    </a:solidFill>
                    <a:effectLst/>
                    <a:uLnTx/>
                    <a:uFillTx/>
                    <a:latin typeface="Gill Sans MT" panose="020B0502020104020203" pitchFamily="34" charset="0"/>
                  </a:rPr>
                  <a:t>Cost effective</a:t>
                </a:r>
              </a:p>
            </p:txBody>
          </p:sp>
        </p:grpSp>
        <p:sp>
          <p:nvSpPr>
            <p:cNvPr id="65" name="Text Placeholder 13">
              <a:extLst>
                <a:ext uri="{FF2B5EF4-FFF2-40B4-BE49-F238E27FC236}">
                  <a16:creationId xmlns:a16="http://schemas.microsoft.com/office/drawing/2014/main" id="{9466324D-9B1D-4FA7-A9A4-78B12FCCAACA}"/>
                </a:ext>
              </a:extLst>
            </p:cNvPr>
            <p:cNvSpPr txBox="1">
              <a:spLocks/>
            </p:cNvSpPr>
            <p:nvPr/>
          </p:nvSpPr>
          <p:spPr>
            <a:xfrm>
              <a:off x="9643091" y="4939557"/>
              <a:ext cx="1707282" cy="1841421"/>
            </a:xfrm>
            <a:prstGeom prst="rect">
              <a:avLst/>
            </a:prstGeom>
          </p:spPr>
          <p:txBody>
            <a:bodyPr vert="horz" wrap="square" lIns="90000" tIns="90000" rIns="90000" bIns="9000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chemeClr val="tx1">
                      <a:lumMod val="50000"/>
                      <a:lumOff val="50000"/>
                    </a:schemeClr>
                  </a:solidFill>
                  <a:latin typeface="Times New Roman" panose="02020603050405020304" pitchFamily="18" charset="0"/>
                  <a:ea typeface="Verdana" panose="020B0604030504040204" pitchFamily="34" charset="0"/>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ID"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0" indent="-285750">
                <a:buFont typeface="Arial" panose="020B0604020202020204" pitchFamily="34" charset="0"/>
                <a:buChar char="•"/>
                <a:defRPr/>
              </a:pPr>
              <a:r>
                <a:rPr lang="en-ID" sz="900" dirty="0">
                  <a:solidFill>
                    <a:schemeClr val="bg1"/>
                  </a:solidFill>
                  <a:latin typeface="Gill Sans MT" panose="020B0502020104020203" pitchFamily="34" charset="0"/>
                </a:rPr>
                <a:t>Referendum</a:t>
              </a:r>
            </a:p>
            <a:p>
              <a:pPr marL="285750" indent="-285750">
                <a:buFont typeface="Arial" panose="020B0604020202020204" pitchFamily="34" charset="0"/>
                <a:buChar char="•"/>
                <a:defRPr/>
              </a:pPr>
              <a:r>
                <a:rPr lang="en-ID" sz="900" dirty="0">
                  <a:solidFill>
                    <a:schemeClr val="bg1"/>
                  </a:solidFill>
                  <a:latin typeface="Gill Sans MT" panose="020B0502020104020203" pitchFamily="34" charset="0"/>
                </a:rPr>
                <a:t>Increase in employment</a:t>
              </a:r>
            </a:p>
            <a:p>
              <a:pPr marL="285750" lvl="0" indent="-285750">
                <a:buFont typeface="Arial" panose="020B0604020202020204" pitchFamily="34" charset="0"/>
                <a:buChar char="•"/>
                <a:defRPr/>
              </a:pPr>
              <a:r>
                <a:rPr lang="en-ID" sz="900" dirty="0">
                  <a:solidFill>
                    <a:schemeClr val="bg1"/>
                  </a:solidFill>
                  <a:latin typeface="Gill Sans MT" panose="020B0502020104020203" pitchFamily="34" charset="0"/>
                </a:rPr>
                <a:t>Cost effective</a:t>
              </a:r>
            </a:p>
            <a:p>
              <a:pPr>
                <a:defRPr/>
              </a:pPr>
              <a:endParaRPr lang="en-ID" sz="900" dirty="0">
                <a:solidFill>
                  <a:schemeClr val="bg1"/>
                </a:solidFill>
                <a:latin typeface="Gill Sans MT" panose="020B0502020104020203" pitchFamily="34" charset="0"/>
              </a:endParaRPr>
            </a:p>
            <a:p>
              <a:pPr lvl="0">
                <a:defRPr/>
              </a:pPr>
              <a:endParaRPr kumimoji="0" lang="en-ID" sz="9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aphicFrame>
          <p:nvGraphicFramePr>
            <p:cNvPr id="66" name="Chart 65">
              <a:extLst>
                <a:ext uri="{FF2B5EF4-FFF2-40B4-BE49-F238E27FC236}">
                  <a16:creationId xmlns:a16="http://schemas.microsoft.com/office/drawing/2014/main" id="{BB50541E-CB45-4E49-8E04-6723DDA7E948}"/>
                </a:ext>
              </a:extLst>
            </p:cNvPr>
            <p:cNvGraphicFramePr/>
            <p:nvPr/>
          </p:nvGraphicFramePr>
          <p:xfrm>
            <a:off x="9505519" y="2357094"/>
            <a:ext cx="1927630" cy="2077752"/>
          </p:xfrm>
          <a:graphic>
            <a:graphicData uri="http://schemas.openxmlformats.org/drawingml/2006/chart">
              <c:chart xmlns:c="http://schemas.openxmlformats.org/drawingml/2006/chart" xmlns:r="http://schemas.openxmlformats.org/officeDocument/2006/relationships" r:id="rId8"/>
            </a:graphicData>
          </a:graphic>
        </p:graphicFrame>
        <p:grpSp>
          <p:nvGrpSpPr>
            <p:cNvPr id="67" name="Group 66">
              <a:extLst>
                <a:ext uri="{FF2B5EF4-FFF2-40B4-BE49-F238E27FC236}">
                  <a16:creationId xmlns:a16="http://schemas.microsoft.com/office/drawing/2014/main" id="{ED785886-14C2-414F-A6DA-0058955BA122}"/>
                </a:ext>
              </a:extLst>
            </p:cNvPr>
            <p:cNvGrpSpPr/>
            <p:nvPr/>
          </p:nvGrpSpPr>
          <p:grpSpPr>
            <a:xfrm>
              <a:off x="2073536" y="3131382"/>
              <a:ext cx="479164" cy="614458"/>
              <a:chOff x="5562601" y="1090613"/>
              <a:chExt cx="269875" cy="346076"/>
            </a:xfrm>
          </p:grpSpPr>
          <p:sp>
            <p:nvSpPr>
              <p:cNvPr id="87" name="Freeform 69">
                <a:extLst>
                  <a:ext uri="{FF2B5EF4-FFF2-40B4-BE49-F238E27FC236}">
                    <a16:creationId xmlns:a16="http://schemas.microsoft.com/office/drawing/2014/main" id="{370637A1-E1A8-49B7-9FB2-D4D905D19E07}"/>
                  </a:ext>
                </a:extLst>
              </p:cNvPr>
              <p:cNvSpPr>
                <a:spLocks/>
              </p:cNvSpPr>
              <p:nvPr/>
            </p:nvSpPr>
            <p:spPr bwMode="auto">
              <a:xfrm>
                <a:off x="5773738" y="1270001"/>
                <a:ext cx="58738" cy="90488"/>
              </a:xfrm>
              <a:custGeom>
                <a:avLst/>
                <a:gdLst>
                  <a:gd name="T0" fmla="*/ 0 w 16"/>
                  <a:gd name="T1" fmla="*/ 0 h 24"/>
                  <a:gd name="T2" fmla="*/ 4 w 16"/>
                  <a:gd name="T3" fmla="*/ 0 h 24"/>
                  <a:gd name="T4" fmla="*/ 16 w 16"/>
                  <a:gd name="T5" fmla="*/ 12 h 24"/>
                  <a:gd name="T6" fmla="*/ 4 w 16"/>
                  <a:gd name="T7" fmla="*/ 24 h 24"/>
                  <a:gd name="T8" fmla="*/ 0 w 16"/>
                  <a:gd name="T9" fmla="*/ 24 h 24"/>
                </a:gdLst>
                <a:ahLst/>
                <a:cxnLst>
                  <a:cxn ang="0">
                    <a:pos x="T0" y="T1"/>
                  </a:cxn>
                  <a:cxn ang="0">
                    <a:pos x="T2" y="T3"/>
                  </a:cxn>
                  <a:cxn ang="0">
                    <a:pos x="T4" y="T5"/>
                  </a:cxn>
                  <a:cxn ang="0">
                    <a:pos x="T6" y="T7"/>
                  </a:cxn>
                  <a:cxn ang="0">
                    <a:pos x="T8" y="T9"/>
                  </a:cxn>
                </a:cxnLst>
                <a:rect l="0" t="0" r="r" b="b"/>
                <a:pathLst>
                  <a:path w="16" h="24">
                    <a:moveTo>
                      <a:pt x="0" y="0"/>
                    </a:moveTo>
                    <a:cubicBezTo>
                      <a:pt x="4" y="0"/>
                      <a:pt x="4" y="0"/>
                      <a:pt x="4" y="0"/>
                    </a:cubicBezTo>
                    <a:cubicBezTo>
                      <a:pt x="11" y="0"/>
                      <a:pt x="16" y="5"/>
                      <a:pt x="16" y="12"/>
                    </a:cubicBezTo>
                    <a:cubicBezTo>
                      <a:pt x="16" y="19"/>
                      <a:pt x="11" y="24"/>
                      <a:pt x="4" y="24"/>
                    </a:cubicBezTo>
                    <a:cubicBezTo>
                      <a:pt x="0" y="24"/>
                      <a:pt x="0" y="24"/>
                      <a:pt x="0" y="24"/>
                    </a:cubicBezTo>
                  </a:path>
                </a:pathLst>
              </a:custGeom>
              <a:noFill/>
              <a:ln w="25400" cap="rnd">
                <a:solidFill>
                  <a:srgbClr val="545D7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70">
                <a:extLst>
                  <a:ext uri="{FF2B5EF4-FFF2-40B4-BE49-F238E27FC236}">
                    <a16:creationId xmlns:a16="http://schemas.microsoft.com/office/drawing/2014/main" id="{422EB3FE-C662-47DB-86D4-5726C3FEC2B1}"/>
                  </a:ext>
                </a:extLst>
              </p:cNvPr>
              <p:cNvSpPr>
                <a:spLocks/>
              </p:cNvSpPr>
              <p:nvPr/>
            </p:nvSpPr>
            <p:spPr bwMode="auto">
              <a:xfrm>
                <a:off x="5578476" y="1241426"/>
                <a:ext cx="195263" cy="195263"/>
              </a:xfrm>
              <a:custGeom>
                <a:avLst/>
                <a:gdLst>
                  <a:gd name="T0" fmla="*/ 52 w 52"/>
                  <a:gd name="T1" fmla="*/ 44 h 52"/>
                  <a:gd name="T2" fmla="*/ 44 w 52"/>
                  <a:gd name="T3" fmla="*/ 52 h 52"/>
                  <a:gd name="T4" fmla="*/ 8 w 52"/>
                  <a:gd name="T5" fmla="*/ 52 h 52"/>
                  <a:gd name="T6" fmla="*/ 0 w 52"/>
                  <a:gd name="T7" fmla="*/ 44 h 52"/>
                  <a:gd name="T8" fmla="*/ 0 w 52"/>
                  <a:gd name="T9" fmla="*/ 0 h 52"/>
                  <a:gd name="T10" fmla="*/ 52 w 52"/>
                  <a:gd name="T11" fmla="*/ 0 h 52"/>
                  <a:gd name="T12" fmla="*/ 52 w 52"/>
                  <a:gd name="T13" fmla="*/ 44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52" y="44"/>
                    </a:moveTo>
                    <a:cubicBezTo>
                      <a:pt x="52" y="48"/>
                      <a:pt x="48" y="52"/>
                      <a:pt x="44" y="52"/>
                    </a:cubicBezTo>
                    <a:cubicBezTo>
                      <a:pt x="8" y="52"/>
                      <a:pt x="8" y="52"/>
                      <a:pt x="8" y="52"/>
                    </a:cubicBezTo>
                    <a:cubicBezTo>
                      <a:pt x="4" y="52"/>
                      <a:pt x="0" y="48"/>
                      <a:pt x="0" y="44"/>
                    </a:cubicBezTo>
                    <a:cubicBezTo>
                      <a:pt x="0" y="0"/>
                      <a:pt x="0" y="0"/>
                      <a:pt x="0" y="0"/>
                    </a:cubicBezTo>
                    <a:cubicBezTo>
                      <a:pt x="52" y="0"/>
                      <a:pt x="52" y="0"/>
                      <a:pt x="52" y="0"/>
                    </a:cubicBezTo>
                    <a:lnTo>
                      <a:pt x="52" y="44"/>
                    </a:lnTo>
                    <a:close/>
                  </a:path>
                </a:pathLst>
              </a:custGeom>
              <a:noFill/>
              <a:ln w="25400" cap="rnd">
                <a:solidFill>
                  <a:srgbClr val="545D7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71">
                <a:extLst>
                  <a:ext uri="{FF2B5EF4-FFF2-40B4-BE49-F238E27FC236}">
                    <a16:creationId xmlns:a16="http://schemas.microsoft.com/office/drawing/2014/main" id="{F2BB94D7-8A06-4E57-B33B-28DDFCBC4469}"/>
                  </a:ext>
                </a:extLst>
              </p:cNvPr>
              <p:cNvSpPr>
                <a:spLocks/>
              </p:cNvSpPr>
              <p:nvPr/>
            </p:nvSpPr>
            <p:spPr bwMode="auto">
              <a:xfrm>
                <a:off x="5754688" y="1090613"/>
                <a:ext cx="74613" cy="101600"/>
              </a:xfrm>
              <a:custGeom>
                <a:avLst/>
                <a:gdLst>
                  <a:gd name="T0" fmla="*/ 5 w 20"/>
                  <a:gd name="T1" fmla="*/ 0 h 27"/>
                  <a:gd name="T2" fmla="*/ 1 w 20"/>
                  <a:gd name="T3" fmla="*/ 13 h 27"/>
                  <a:gd name="T4" fmla="*/ 5 w 20"/>
                  <a:gd name="T5" fmla="*/ 22 h 27"/>
                  <a:gd name="T6" fmla="*/ 5 w 20"/>
                  <a:gd name="T7" fmla="*/ 0 h 27"/>
                </a:gdLst>
                <a:ahLst/>
                <a:cxnLst>
                  <a:cxn ang="0">
                    <a:pos x="T0" y="T1"/>
                  </a:cxn>
                  <a:cxn ang="0">
                    <a:pos x="T2" y="T3"/>
                  </a:cxn>
                  <a:cxn ang="0">
                    <a:pos x="T4" y="T5"/>
                  </a:cxn>
                  <a:cxn ang="0">
                    <a:pos x="T6" y="T7"/>
                  </a:cxn>
                </a:cxnLst>
                <a:rect l="0" t="0" r="r" b="b"/>
                <a:pathLst>
                  <a:path w="20" h="27">
                    <a:moveTo>
                      <a:pt x="5" y="0"/>
                    </a:moveTo>
                    <a:cubicBezTo>
                      <a:pt x="9" y="7"/>
                      <a:pt x="3" y="10"/>
                      <a:pt x="1" y="13"/>
                    </a:cubicBezTo>
                    <a:cubicBezTo>
                      <a:pt x="0" y="17"/>
                      <a:pt x="1" y="20"/>
                      <a:pt x="5" y="22"/>
                    </a:cubicBezTo>
                    <a:cubicBezTo>
                      <a:pt x="16" y="27"/>
                      <a:pt x="20" y="4"/>
                      <a:pt x="5" y="0"/>
                    </a:cubicBezTo>
                    <a:close/>
                  </a:path>
                </a:pathLst>
              </a:custGeom>
              <a:noFill/>
              <a:ln w="25400" cap="rnd">
                <a:solidFill>
                  <a:srgbClr val="545D7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72">
                <a:extLst>
                  <a:ext uri="{FF2B5EF4-FFF2-40B4-BE49-F238E27FC236}">
                    <a16:creationId xmlns:a16="http://schemas.microsoft.com/office/drawing/2014/main" id="{5F858181-9E54-4915-AF35-464D221D0EB4}"/>
                  </a:ext>
                </a:extLst>
              </p:cNvPr>
              <p:cNvSpPr>
                <a:spLocks noChangeShapeType="1"/>
              </p:cNvSpPr>
              <p:nvPr/>
            </p:nvSpPr>
            <p:spPr bwMode="auto">
              <a:xfrm flipV="1">
                <a:off x="5727701" y="1169988"/>
                <a:ext cx="38100" cy="71438"/>
              </a:xfrm>
              <a:prstGeom prst="line">
                <a:avLst/>
              </a:prstGeom>
              <a:noFill/>
              <a:ln w="25400" cap="rnd">
                <a:solidFill>
                  <a:srgbClr val="545D7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73">
                <a:extLst>
                  <a:ext uri="{FF2B5EF4-FFF2-40B4-BE49-F238E27FC236}">
                    <a16:creationId xmlns:a16="http://schemas.microsoft.com/office/drawing/2014/main" id="{6B7DCFF9-1C34-46F9-9204-AF5D94FDB2B2}"/>
                  </a:ext>
                </a:extLst>
              </p:cNvPr>
              <p:cNvSpPr>
                <a:spLocks noChangeShapeType="1"/>
              </p:cNvSpPr>
              <p:nvPr/>
            </p:nvSpPr>
            <p:spPr bwMode="auto">
              <a:xfrm flipH="1">
                <a:off x="5757863" y="1176338"/>
                <a:ext cx="26988" cy="65088"/>
              </a:xfrm>
              <a:prstGeom prst="line">
                <a:avLst/>
              </a:prstGeom>
              <a:noFill/>
              <a:ln w="25400" cap="rnd">
                <a:solidFill>
                  <a:srgbClr val="545D7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74">
                <a:extLst>
                  <a:ext uri="{FF2B5EF4-FFF2-40B4-BE49-F238E27FC236}">
                    <a16:creationId xmlns:a16="http://schemas.microsoft.com/office/drawing/2014/main" id="{438F728A-08C6-46D8-AFCD-224BF11EF2C7}"/>
                  </a:ext>
                </a:extLst>
              </p:cNvPr>
              <p:cNvSpPr>
                <a:spLocks/>
              </p:cNvSpPr>
              <p:nvPr/>
            </p:nvSpPr>
            <p:spPr bwMode="auto">
              <a:xfrm>
                <a:off x="5562601" y="1150938"/>
                <a:ext cx="74613" cy="90488"/>
              </a:xfrm>
              <a:custGeom>
                <a:avLst/>
                <a:gdLst>
                  <a:gd name="T0" fmla="*/ 47 w 47"/>
                  <a:gd name="T1" fmla="*/ 57 h 57"/>
                  <a:gd name="T2" fmla="*/ 19 w 47"/>
                  <a:gd name="T3" fmla="*/ 57 h 57"/>
                  <a:gd name="T4" fmla="*/ 5 w 47"/>
                  <a:gd name="T5" fmla="*/ 28 h 57"/>
                  <a:gd name="T6" fmla="*/ 0 w 47"/>
                  <a:gd name="T7" fmla="*/ 0 h 57"/>
                  <a:gd name="T8" fmla="*/ 24 w 47"/>
                  <a:gd name="T9" fmla="*/ 14 h 57"/>
                  <a:gd name="T10" fmla="*/ 47 w 47"/>
                  <a:gd name="T11" fmla="*/ 57 h 57"/>
                </a:gdLst>
                <a:ahLst/>
                <a:cxnLst>
                  <a:cxn ang="0">
                    <a:pos x="T0" y="T1"/>
                  </a:cxn>
                  <a:cxn ang="0">
                    <a:pos x="T2" y="T3"/>
                  </a:cxn>
                  <a:cxn ang="0">
                    <a:pos x="T4" y="T5"/>
                  </a:cxn>
                  <a:cxn ang="0">
                    <a:pos x="T6" y="T7"/>
                  </a:cxn>
                  <a:cxn ang="0">
                    <a:pos x="T8" y="T9"/>
                  </a:cxn>
                  <a:cxn ang="0">
                    <a:pos x="T10" y="T11"/>
                  </a:cxn>
                </a:cxnLst>
                <a:rect l="0" t="0" r="r" b="b"/>
                <a:pathLst>
                  <a:path w="47" h="57">
                    <a:moveTo>
                      <a:pt x="47" y="57"/>
                    </a:moveTo>
                    <a:lnTo>
                      <a:pt x="19" y="57"/>
                    </a:lnTo>
                    <a:lnTo>
                      <a:pt x="5" y="28"/>
                    </a:lnTo>
                    <a:lnTo>
                      <a:pt x="0" y="0"/>
                    </a:lnTo>
                    <a:lnTo>
                      <a:pt x="24" y="14"/>
                    </a:lnTo>
                    <a:lnTo>
                      <a:pt x="47" y="57"/>
                    </a:lnTo>
                    <a:close/>
                  </a:path>
                </a:pathLst>
              </a:custGeom>
              <a:noFill/>
              <a:ln w="25400" cap="rnd">
                <a:solidFill>
                  <a:srgbClr val="545D7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75">
                <a:extLst>
                  <a:ext uri="{FF2B5EF4-FFF2-40B4-BE49-F238E27FC236}">
                    <a16:creationId xmlns:a16="http://schemas.microsoft.com/office/drawing/2014/main" id="{7995C09C-A97D-40A0-8642-EAD4774D93FC}"/>
                  </a:ext>
                </a:extLst>
              </p:cNvPr>
              <p:cNvSpPr>
                <a:spLocks noChangeShapeType="1"/>
              </p:cNvSpPr>
              <p:nvPr/>
            </p:nvSpPr>
            <p:spPr bwMode="auto">
              <a:xfrm flipV="1">
                <a:off x="5570538" y="1173163"/>
                <a:ext cx="30163" cy="22225"/>
              </a:xfrm>
              <a:prstGeom prst="line">
                <a:avLst/>
              </a:prstGeom>
              <a:noFill/>
              <a:ln w="25400" cap="rnd">
                <a:solidFill>
                  <a:srgbClr val="545D7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Rectangle 76">
                <a:extLst>
                  <a:ext uri="{FF2B5EF4-FFF2-40B4-BE49-F238E27FC236}">
                    <a16:creationId xmlns:a16="http://schemas.microsoft.com/office/drawing/2014/main" id="{164BC415-FC02-4400-B519-7B61E6FE4C86}"/>
                  </a:ext>
                </a:extLst>
              </p:cNvPr>
              <p:cNvSpPr>
                <a:spLocks noChangeArrowheads="1"/>
              </p:cNvSpPr>
              <p:nvPr/>
            </p:nvSpPr>
            <p:spPr bwMode="auto">
              <a:xfrm>
                <a:off x="5653088" y="1090613"/>
                <a:ext cx="60325" cy="150813"/>
              </a:xfrm>
              <a:prstGeom prst="rect">
                <a:avLst/>
              </a:prstGeom>
              <a:noFill/>
              <a:ln w="25400" cap="rnd">
                <a:solidFill>
                  <a:srgbClr val="545D7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Line 77">
                <a:extLst>
                  <a:ext uri="{FF2B5EF4-FFF2-40B4-BE49-F238E27FC236}">
                    <a16:creationId xmlns:a16="http://schemas.microsoft.com/office/drawing/2014/main" id="{48AA29A6-B8D1-4247-89A9-068659CADE26}"/>
                  </a:ext>
                </a:extLst>
              </p:cNvPr>
              <p:cNvSpPr>
                <a:spLocks noChangeShapeType="1"/>
              </p:cNvSpPr>
              <p:nvPr/>
            </p:nvSpPr>
            <p:spPr bwMode="auto">
              <a:xfrm flipH="1">
                <a:off x="5683251" y="1120776"/>
                <a:ext cx="30163" cy="0"/>
              </a:xfrm>
              <a:prstGeom prst="line">
                <a:avLst/>
              </a:prstGeom>
              <a:noFill/>
              <a:ln w="25400" cap="rnd">
                <a:solidFill>
                  <a:srgbClr val="545D7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Line 78">
                <a:extLst>
                  <a:ext uri="{FF2B5EF4-FFF2-40B4-BE49-F238E27FC236}">
                    <a16:creationId xmlns:a16="http://schemas.microsoft.com/office/drawing/2014/main" id="{05617B3D-B2B0-4CB2-B6CA-FE1EB84E1A27}"/>
                  </a:ext>
                </a:extLst>
              </p:cNvPr>
              <p:cNvSpPr>
                <a:spLocks noChangeShapeType="1"/>
              </p:cNvSpPr>
              <p:nvPr/>
            </p:nvSpPr>
            <p:spPr bwMode="auto">
              <a:xfrm flipH="1">
                <a:off x="5697538" y="1150938"/>
                <a:ext cx="15875" cy="0"/>
              </a:xfrm>
              <a:prstGeom prst="line">
                <a:avLst/>
              </a:prstGeom>
              <a:noFill/>
              <a:ln w="25400" cap="rnd">
                <a:solidFill>
                  <a:srgbClr val="545D7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Line 79">
                <a:extLst>
                  <a:ext uri="{FF2B5EF4-FFF2-40B4-BE49-F238E27FC236}">
                    <a16:creationId xmlns:a16="http://schemas.microsoft.com/office/drawing/2014/main" id="{D0C3CA10-4A0A-4B5D-9FE5-E0CEEF3154C5}"/>
                  </a:ext>
                </a:extLst>
              </p:cNvPr>
              <p:cNvSpPr>
                <a:spLocks noChangeShapeType="1"/>
              </p:cNvSpPr>
              <p:nvPr/>
            </p:nvSpPr>
            <p:spPr bwMode="auto">
              <a:xfrm flipH="1">
                <a:off x="5683251" y="1181101"/>
                <a:ext cx="30163" cy="0"/>
              </a:xfrm>
              <a:prstGeom prst="line">
                <a:avLst/>
              </a:prstGeom>
              <a:noFill/>
              <a:ln w="25400" cap="rnd">
                <a:solidFill>
                  <a:srgbClr val="545D7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Line 80">
                <a:extLst>
                  <a:ext uri="{FF2B5EF4-FFF2-40B4-BE49-F238E27FC236}">
                    <a16:creationId xmlns:a16="http://schemas.microsoft.com/office/drawing/2014/main" id="{BFAC47D4-F81E-4257-9BF6-95E1156A6C11}"/>
                  </a:ext>
                </a:extLst>
              </p:cNvPr>
              <p:cNvSpPr>
                <a:spLocks noChangeShapeType="1"/>
              </p:cNvSpPr>
              <p:nvPr/>
            </p:nvSpPr>
            <p:spPr bwMode="auto">
              <a:xfrm flipH="1">
                <a:off x="5697538" y="1211263"/>
                <a:ext cx="15875" cy="0"/>
              </a:xfrm>
              <a:prstGeom prst="line">
                <a:avLst/>
              </a:prstGeom>
              <a:noFill/>
              <a:ln w="25400" cap="rnd">
                <a:solidFill>
                  <a:srgbClr val="545D7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8" name="Group 67">
              <a:extLst>
                <a:ext uri="{FF2B5EF4-FFF2-40B4-BE49-F238E27FC236}">
                  <a16:creationId xmlns:a16="http://schemas.microsoft.com/office/drawing/2014/main" id="{131E423C-2D20-4328-8309-0742A88A800B}"/>
                </a:ext>
              </a:extLst>
            </p:cNvPr>
            <p:cNvGrpSpPr/>
            <p:nvPr/>
          </p:nvGrpSpPr>
          <p:grpSpPr>
            <a:xfrm>
              <a:off x="4739949" y="3158159"/>
              <a:ext cx="639828" cy="560904"/>
              <a:chOff x="2670175" y="1112838"/>
              <a:chExt cx="360363" cy="315913"/>
            </a:xfrm>
            <a:solidFill>
              <a:srgbClr val="545D70"/>
            </a:solidFill>
          </p:grpSpPr>
          <p:sp>
            <p:nvSpPr>
              <p:cNvPr id="78" name="Freeform 793">
                <a:extLst>
                  <a:ext uri="{FF2B5EF4-FFF2-40B4-BE49-F238E27FC236}">
                    <a16:creationId xmlns:a16="http://schemas.microsoft.com/office/drawing/2014/main" id="{6E8405C7-A8A1-4D1F-9762-864C1326D4A3}"/>
                  </a:ext>
                </a:extLst>
              </p:cNvPr>
              <p:cNvSpPr>
                <a:spLocks/>
              </p:cNvSpPr>
              <p:nvPr/>
            </p:nvSpPr>
            <p:spPr bwMode="auto">
              <a:xfrm>
                <a:off x="2700338" y="1228725"/>
                <a:ext cx="300038" cy="200025"/>
              </a:xfrm>
              <a:custGeom>
                <a:avLst/>
                <a:gdLst>
                  <a:gd name="T0" fmla="*/ 78 w 80"/>
                  <a:gd name="T1" fmla="*/ 53 h 53"/>
                  <a:gd name="T2" fmla="*/ 2 w 80"/>
                  <a:gd name="T3" fmla="*/ 53 h 53"/>
                  <a:gd name="T4" fmla="*/ 0 w 80"/>
                  <a:gd name="T5" fmla="*/ 51 h 53"/>
                  <a:gd name="T6" fmla="*/ 0 w 80"/>
                  <a:gd name="T7" fmla="*/ 2 h 53"/>
                  <a:gd name="T8" fmla="*/ 2 w 80"/>
                  <a:gd name="T9" fmla="*/ 0 h 53"/>
                  <a:gd name="T10" fmla="*/ 4 w 80"/>
                  <a:gd name="T11" fmla="*/ 2 h 53"/>
                  <a:gd name="T12" fmla="*/ 4 w 80"/>
                  <a:gd name="T13" fmla="*/ 49 h 53"/>
                  <a:gd name="T14" fmla="*/ 76 w 80"/>
                  <a:gd name="T15" fmla="*/ 49 h 53"/>
                  <a:gd name="T16" fmla="*/ 76 w 80"/>
                  <a:gd name="T17" fmla="*/ 2 h 53"/>
                  <a:gd name="T18" fmla="*/ 78 w 80"/>
                  <a:gd name="T19" fmla="*/ 0 h 53"/>
                  <a:gd name="T20" fmla="*/ 80 w 80"/>
                  <a:gd name="T21" fmla="*/ 2 h 53"/>
                  <a:gd name="T22" fmla="*/ 80 w 80"/>
                  <a:gd name="T23" fmla="*/ 51 h 53"/>
                  <a:gd name="T24" fmla="*/ 78 w 80"/>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3">
                    <a:moveTo>
                      <a:pt x="78" y="53"/>
                    </a:moveTo>
                    <a:cubicBezTo>
                      <a:pt x="2" y="53"/>
                      <a:pt x="2" y="53"/>
                      <a:pt x="2" y="53"/>
                    </a:cubicBezTo>
                    <a:cubicBezTo>
                      <a:pt x="1" y="53"/>
                      <a:pt x="0" y="52"/>
                      <a:pt x="0" y="51"/>
                    </a:cubicBezTo>
                    <a:cubicBezTo>
                      <a:pt x="0" y="2"/>
                      <a:pt x="0" y="2"/>
                      <a:pt x="0" y="2"/>
                    </a:cubicBezTo>
                    <a:cubicBezTo>
                      <a:pt x="0" y="1"/>
                      <a:pt x="1" y="0"/>
                      <a:pt x="2" y="0"/>
                    </a:cubicBezTo>
                    <a:cubicBezTo>
                      <a:pt x="3" y="0"/>
                      <a:pt x="4" y="1"/>
                      <a:pt x="4" y="2"/>
                    </a:cubicBezTo>
                    <a:cubicBezTo>
                      <a:pt x="4" y="49"/>
                      <a:pt x="4" y="49"/>
                      <a:pt x="4" y="49"/>
                    </a:cubicBezTo>
                    <a:cubicBezTo>
                      <a:pt x="76" y="49"/>
                      <a:pt x="76" y="49"/>
                      <a:pt x="76" y="49"/>
                    </a:cubicBezTo>
                    <a:cubicBezTo>
                      <a:pt x="76" y="2"/>
                      <a:pt x="76" y="2"/>
                      <a:pt x="76" y="2"/>
                    </a:cubicBezTo>
                    <a:cubicBezTo>
                      <a:pt x="76" y="1"/>
                      <a:pt x="77" y="0"/>
                      <a:pt x="78" y="0"/>
                    </a:cubicBezTo>
                    <a:cubicBezTo>
                      <a:pt x="79" y="0"/>
                      <a:pt x="80" y="1"/>
                      <a:pt x="80" y="2"/>
                    </a:cubicBezTo>
                    <a:cubicBezTo>
                      <a:pt x="80" y="51"/>
                      <a:pt x="80" y="51"/>
                      <a:pt x="80" y="51"/>
                    </a:cubicBezTo>
                    <a:cubicBezTo>
                      <a:pt x="80" y="52"/>
                      <a:pt x="79" y="53"/>
                      <a:pt x="78"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794">
                <a:extLst>
                  <a:ext uri="{FF2B5EF4-FFF2-40B4-BE49-F238E27FC236}">
                    <a16:creationId xmlns:a16="http://schemas.microsoft.com/office/drawing/2014/main" id="{F5AD63A0-1D9C-49CD-AE54-D5EE5AC5F4CA}"/>
                  </a:ext>
                </a:extLst>
              </p:cNvPr>
              <p:cNvSpPr>
                <a:spLocks noEditPoints="1"/>
              </p:cNvSpPr>
              <p:nvPr/>
            </p:nvSpPr>
            <p:spPr bwMode="auto">
              <a:xfrm>
                <a:off x="2742044" y="1277938"/>
                <a:ext cx="134938" cy="106363"/>
              </a:xfrm>
              <a:custGeom>
                <a:avLst/>
                <a:gdLst>
                  <a:gd name="T0" fmla="*/ 34 w 36"/>
                  <a:gd name="T1" fmla="*/ 28 h 28"/>
                  <a:gd name="T2" fmla="*/ 2 w 36"/>
                  <a:gd name="T3" fmla="*/ 28 h 28"/>
                  <a:gd name="T4" fmla="*/ 0 w 36"/>
                  <a:gd name="T5" fmla="*/ 26 h 28"/>
                  <a:gd name="T6" fmla="*/ 0 w 36"/>
                  <a:gd name="T7" fmla="*/ 2 h 28"/>
                  <a:gd name="T8" fmla="*/ 2 w 36"/>
                  <a:gd name="T9" fmla="*/ 0 h 28"/>
                  <a:gd name="T10" fmla="*/ 34 w 36"/>
                  <a:gd name="T11" fmla="*/ 0 h 28"/>
                  <a:gd name="T12" fmla="*/ 36 w 36"/>
                  <a:gd name="T13" fmla="*/ 2 h 28"/>
                  <a:gd name="T14" fmla="*/ 36 w 36"/>
                  <a:gd name="T15" fmla="*/ 26 h 28"/>
                  <a:gd name="T16" fmla="*/ 34 w 36"/>
                  <a:gd name="T17" fmla="*/ 28 h 28"/>
                  <a:gd name="T18" fmla="*/ 4 w 36"/>
                  <a:gd name="T19" fmla="*/ 24 h 28"/>
                  <a:gd name="T20" fmla="*/ 32 w 36"/>
                  <a:gd name="T21" fmla="*/ 24 h 28"/>
                  <a:gd name="T22" fmla="*/ 32 w 36"/>
                  <a:gd name="T23" fmla="*/ 4 h 28"/>
                  <a:gd name="T24" fmla="*/ 4 w 36"/>
                  <a:gd name="T25" fmla="*/ 4 h 28"/>
                  <a:gd name="T26" fmla="*/ 4 w 36"/>
                  <a:gd name="T2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28">
                    <a:moveTo>
                      <a:pt x="34" y="28"/>
                    </a:moveTo>
                    <a:cubicBezTo>
                      <a:pt x="2" y="28"/>
                      <a:pt x="2" y="28"/>
                      <a:pt x="2" y="28"/>
                    </a:cubicBezTo>
                    <a:cubicBezTo>
                      <a:pt x="1" y="28"/>
                      <a:pt x="0" y="27"/>
                      <a:pt x="0" y="26"/>
                    </a:cubicBezTo>
                    <a:cubicBezTo>
                      <a:pt x="0" y="2"/>
                      <a:pt x="0" y="2"/>
                      <a:pt x="0" y="2"/>
                    </a:cubicBezTo>
                    <a:cubicBezTo>
                      <a:pt x="0" y="1"/>
                      <a:pt x="1" y="0"/>
                      <a:pt x="2" y="0"/>
                    </a:cubicBezTo>
                    <a:cubicBezTo>
                      <a:pt x="34" y="0"/>
                      <a:pt x="34" y="0"/>
                      <a:pt x="34" y="0"/>
                    </a:cubicBezTo>
                    <a:cubicBezTo>
                      <a:pt x="35" y="0"/>
                      <a:pt x="36" y="1"/>
                      <a:pt x="36" y="2"/>
                    </a:cubicBezTo>
                    <a:cubicBezTo>
                      <a:pt x="36" y="26"/>
                      <a:pt x="36" y="26"/>
                      <a:pt x="36" y="26"/>
                    </a:cubicBezTo>
                    <a:cubicBezTo>
                      <a:pt x="36" y="27"/>
                      <a:pt x="35" y="28"/>
                      <a:pt x="34" y="28"/>
                    </a:cubicBezTo>
                    <a:close/>
                    <a:moveTo>
                      <a:pt x="4" y="24"/>
                    </a:moveTo>
                    <a:cubicBezTo>
                      <a:pt x="32" y="24"/>
                      <a:pt x="32" y="24"/>
                      <a:pt x="32" y="24"/>
                    </a:cubicBezTo>
                    <a:cubicBezTo>
                      <a:pt x="32" y="4"/>
                      <a:pt x="32" y="4"/>
                      <a:pt x="32" y="4"/>
                    </a:cubicBezTo>
                    <a:cubicBezTo>
                      <a:pt x="4" y="4"/>
                      <a:pt x="4" y="4"/>
                      <a:pt x="4" y="4"/>
                    </a:cubicBezTo>
                    <a:lnTo>
                      <a:pt x="4"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795">
                <a:extLst>
                  <a:ext uri="{FF2B5EF4-FFF2-40B4-BE49-F238E27FC236}">
                    <a16:creationId xmlns:a16="http://schemas.microsoft.com/office/drawing/2014/main" id="{A3FAA395-F407-4784-BC82-FD0C2F1F4C67}"/>
                  </a:ext>
                </a:extLst>
              </p:cNvPr>
              <p:cNvSpPr>
                <a:spLocks noEditPoints="1"/>
              </p:cNvSpPr>
              <p:nvPr/>
            </p:nvSpPr>
            <p:spPr bwMode="auto">
              <a:xfrm>
                <a:off x="2881313" y="1277938"/>
                <a:ext cx="88900" cy="150813"/>
              </a:xfrm>
              <a:custGeom>
                <a:avLst/>
                <a:gdLst>
                  <a:gd name="T0" fmla="*/ 22 w 24"/>
                  <a:gd name="T1" fmla="*/ 40 h 40"/>
                  <a:gd name="T2" fmla="*/ 2 w 24"/>
                  <a:gd name="T3" fmla="*/ 40 h 40"/>
                  <a:gd name="T4" fmla="*/ 0 w 24"/>
                  <a:gd name="T5" fmla="*/ 38 h 40"/>
                  <a:gd name="T6" fmla="*/ 0 w 24"/>
                  <a:gd name="T7" fmla="*/ 2 h 40"/>
                  <a:gd name="T8" fmla="*/ 2 w 24"/>
                  <a:gd name="T9" fmla="*/ 0 h 40"/>
                  <a:gd name="T10" fmla="*/ 22 w 24"/>
                  <a:gd name="T11" fmla="*/ 0 h 40"/>
                  <a:gd name="T12" fmla="*/ 24 w 24"/>
                  <a:gd name="T13" fmla="*/ 2 h 40"/>
                  <a:gd name="T14" fmla="*/ 24 w 24"/>
                  <a:gd name="T15" fmla="*/ 38 h 40"/>
                  <a:gd name="T16" fmla="*/ 22 w 24"/>
                  <a:gd name="T17" fmla="*/ 40 h 40"/>
                  <a:gd name="T18" fmla="*/ 4 w 24"/>
                  <a:gd name="T19" fmla="*/ 36 h 40"/>
                  <a:gd name="T20" fmla="*/ 20 w 24"/>
                  <a:gd name="T21" fmla="*/ 36 h 40"/>
                  <a:gd name="T22" fmla="*/ 20 w 24"/>
                  <a:gd name="T23" fmla="*/ 4 h 40"/>
                  <a:gd name="T24" fmla="*/ 4 w 24"/>
                  <a:gd name="T25" fmla="*/ 4 h 40"/>
                  <a:gd name="T26" fmla="*/ 4 w 24"/>
                  <a:gd name="T27"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40">
                    <a:moveTo>
                      <a:pt x="22" y="40"/>
                    </a:moveTo>
                    <a:cubicBezTo>
                      <a:pt x="2" y="40"/>
                      <a:pt x="2" y="40"/>
                      <a:pt x="2" y="40"/>
                    </a:cubicBezTo>
                    <a:cubicBezTo>
                      <a:pt x="1" y="40"/>
                      <a:pt x="0" y="39"/>
                      <a:pt x="0" y="38"/>
                    </a:cubicBezTo>
                    <a:cubicBezTo>
                      <a:pt x="0" y="2"/>
                      <a:pt x="0" y="2"/>
                      <a:pt x="0" y="2"/>
                    </a:cubicBezTo>
                    <a:cubicBezTo>
                      <a:pt x="0" y="1"/>
                      <a:pt x="1" y="0"/>
                      <a:pt x="2" y="0"/>
                    </a:cubicBezTo>
                    <a:cubicBezTo>
                      <a:pt x="22" y="0"/>
                      <a:pt x="22" y="0"/>
                      <a:pt x="22" y="0"/>
                    </a:cubicBezTo>
                    <a:cubicBezTo>
                      <a:pt x="23" y="0"/>
                      <a:pt x="24" y="1"/>
                      <a:pt x="24" y="2"/>
                    </a:cubicBezTo>
                    <a:cubicBezTo>
                      <a:pt x="24" y="38"/>
                      <a:pt x="24" y="38"/>
                      <a:pt x="24" y="38"/>
                    </a:cubicBezTo>
                    <a:cubicBezTo>
                      <a:pt x="24" y="39"/>
                      <a:pt x="23" y="40"/>
                      <a:pt x="22" y="40"/>
                    </a:cubicBezTo>
                    <a:close/>
                    <a:moveTo>
                      <a:pt x="4" y="36"/>
                    </a:moveTo>
                    <a:cubicBezTo>
                      <a:pt x="20" y="36"/>
                      <a:pt x="20" y="36"/>
                      <a:pt x="20" y="36"/>
                    </a:cubicBezTo>
                    <a:cubicBezTo>
                      <a:pt x="20" y="4"/>
                      <a:pt x="20" y="4"/>
                      <a:pt x="20" y="4"/>
                    </a:cubicBezTo>
                    <a:cubicBezTo>
                      <a:pt x="4" y="4"/>
                      <a:pt x="4" y="4"/>
                      <a:pt x="4" y="4"/>
                    </a:cubicBezTo>
                    <a:lnTo>
                      <a:pt x="4" y="3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796">
                <a:extLst>
                  <a:ext uri="{FF2B5EF4-FFF2-40B4-BE49-F238E27FC236}">
                    <a16:creationId xmlns:a16="http://schemas.microsoft.com/office/drawing/2014/main" id="{B3882278-0030-4079-B885-2DDD5A1094A7}"/>
                  </a:ext>
                </a:extLst>
              </p:cNvPr>
              <p:cNvSpPr>
                <a:spLocks noEditPoints="1"/>
              </p:cNvSpPr>
              <p:nvPr/>
            </p:nvSpPr>
            <p:spPr bwMode="auto">
              <a:xfrm>
                <a:off x="2670175" y="1112838"/>
                <a:ext cx="360363" cy="74613"/>
              </a:xfrm>
              <a:custGeom>
                <a:avLst/>
                <a:gdLst>
                  <a:gd name="T0" fmla="*/ 94 w 96"/>
                  <a:gd name="T1" fmla="*/ 20 h 20"/>
                  <a:gd name="T2" fmla="*/ 2 w 96"/>
                  <a:gd name="T3" fmla="*/ 20 h 20"/>
                  <a:gd name="T4" fmla="*/ 0 w 96"/>
                  <a:gd name="T5" fmla="*/ 19 h 20"/>
                  <a:gd name="T6" fmla="*/ 0 w 96"/>
                  <a:gd name="T7" fmla="*/ 17 h 20"/>
                  <a:gd name="T8" fmla="*/ 8 w 96"/>
                  <a:gd name="T9" fmla="*/ 1 h 20"/>
                  <a:gd name="T10" fmla="*/ 10 w 96"/>
                  <a:gd name="T11" fmla="*/ 0 h 20"/>
                  <a:gd name="T12" fmla="*/ 86 w 96"/>
                  <a:gd name="T13" fmla="*/ 0 h 20"/>
                  <a:gd name="T14" fmla="*/ 88 w 96"/>
                  <a:gd name="T15" fmla="*/ 1 h 20"/>
                  <a:gd name="T16" fmla="*/ 96 w 96"/>
                  <a:gd name="T17" fmla="*/ 17 h 20"/>
                  <a:gd name="T18" fmla="*/ 96 w 96"/>
                  <a:gd name="T19" fmla="*/ 19 h 20"/>
                  <a:gd name="T20" fmla="*/ 94 w 96"/>
                  <a:gd name="T21" fmla="*/ 20 h 20"/>
                  <a:gd name="T22" fmla="*/ 5 w 96"/>
                  <a:gd name="T23" fmla="*/ 16 h 20"/>
                  <a:gd name="T24" fmla="*/ 91 w 96"/>
                  <a:gd name="T25" fmla="*/ 16 h 20"/>
                  <a:gd name="T26" fmla="*/ 85 w 96"/>
                  <a:gd name="T27" fmla="*/ 4 h 20"/>
                  <a:gd name="T28" fmla="*/ 11 w 96"/>
                  <a:gd name="T29" fmla="*/ 4 h 20"/>
                  <a:gd name="T30" fmla="*/ 5 w 96"/>
                  <a:gd name="T31"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0">
                    <a:moveTo>
                      <a:pt x="94" y="20"/>
                    </a:moveTo>
                    <a:cubicBezTo>
                      <a:pt x="2" y="20"/>
                      <a:pt x="2" y="20"/>
                      <a:pt x="2" y="20"/>
                    </a:cubicBezTo>
                    <a:cubicBezTo>
                      <a:pt x="1" y="20"/>
                      <a:pt x="1" y="20"/>
                      <a:pt x="0" y="19"/>
                    </a:cubicBezTo>
                    <a:cubicBezTo>
                      <a:pt x="0" y="18"/>
                      <a:pt x="0" y="18"/>
                      <a:pt x="0" y="17"/>
                    </a:cubicBezTo>
                    <a:cubicBezTo>
                      <a:pt x="8" y="1"/>
                      <a:pt x="8" y="1"/>
                      <a:pt x="8" y="1"/>
                    </a:cubicBezTo>
                    <a:cubicBezTo>
                      <a:pt x="9" y="0"/>
                      <a:pt x="9" y="0"/>
                      <a:pt x="10" y="0"/>
                    </a:cubicBezTo>
                    <a:cubicBezTo>
                      <a:pt x="86" y="0"/>
                      <a:pt x="86" y="0"/>
                      <a:pt x="86" y="0"/>
                    </a:cubicBezTo>
                    <a:cubicBezTo>
                      <a:pt x="87" y="0"/>
                      <a:pt x="87" y="0"/>
                      <a:pt x="88" y="1"/>
                    </a:cubicBezTo>
                    <a:cubicBezTo>
                      <a:pt x="96" y="17"/>
                      <a:pt x="96" y="17"/>
                      <a:pt x="96" y="17"/>
                    </a:cubicBezTo>
                    <a:cubicBezTo>
                      <a:pt x="96" y="18"/>
                      <a:pt x="96" y="18"/>
                      <a:pt x="96" y="19"/>
                    </a:cubicBezTo>
                    <a:cubicBezTo>
                      <a:pt x="95" y="20"/>
                      <a:pt x="95" y="20"/>
                      <a:pt x="94" y="20"/>
                    </a:cubicBezTo>
                    <a:close/>
                    <a:moveTo>
                      <a:pt x="5" y="16"/>
                    </a:moveTo>
                    <a:cubicBezTo>
                      <a:pt x="91" y="16"/>
                      <a:pt x="91" y="16"/>
                      <a:pt x="91" y="16"/>
                    </a:cubicBezTo>
                    <a:cubicBezTo>
                      <a:pt x="85" y="4"/>
                      <a:pt x="85" y="4"/>
                      <a:pt x="85" y="4"/>
                    </a:cubicBezTo>
                    <a:cubicBezTo>
                      <a:pt x="11" y="4"/>
                      <a:pt x="11" y="4"/>
                      <a:pt x="11" y="4"/>
                    </a:cubicBezTo>
                    <a:lnTo>
                      <a:pt x="5"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797">
                <a:extLst>
                  <a:ext uri="{FF2B5EF4-FFF2-40B4-BE49-F238E27FC236}">
                    <a16:creationId xmlns:a16="http://schemas.microsoft.com/office/drawing/2014/main" id="{0EA2B905-5FCD-4D62-A952-C6D6C5B90721}"/>
                  </a:ext>
                </a:extLst>
              </p:cNvPr>
              <p:cNvSpPr>
                <a:spLocks noEditPoints="1"/>
              </p:cNvSpPr>
              <p:nvPr/>
            </p:nvSpPr>
            <p:spPr bwMode="auto">
              <a:xfrm>
                <a:off x="2670175" y="1173163"/>
                <a:ext cx="360363" cy="90488"/>
              </a:xfrm>
              <a:custGeom>
                <a:avLst/>
                <a:gdLst>
                  <a:gd name="T0" fmla="*/ 60 w 96"/>
                  <a:gd name="T1" fmla="*/ 24 h 24"/>
                  <a:gd name="T2" fmla="*/ 48 w 96"/>
                  <a:gd name="T3" fmla="*/ 19 h 24"/>
                  <a:gd name="T4" fmla="*/ 36 w 96"/>
                  <a:gd name="T5" fmla="*/ 24 h 24"/>
                  <a:gd name="T6" fmla="*/ 22 w 96"/>
                  <a:gd name="T7" fmla="*/ 17 h 24"/>
                  <a:gd name="T8" fmla="*/ 14 w 96"/>
                  <a:gd name="T9" fmla="*/ 20 h 24"/>
                  <a:gd name="T10" fmla="*/ 0 w 96"/>
                  <a:gd name="T11" fmla="*/ 6 h 24"/>
                  <a:gd name="T12" fmla="*/ 0 w 96"/>
                  <a:gd name="T13" fmla="*/ 2 h 24"/>
                  <a:gd name="T14" fmla="*/ 2 w 96"/>
                  <a:gd name="T15" fmla="*/ 0 h 24"/>
                  <a:gd name="T16" fmla="*/ 94 w 96"/>
                  <a:gd name="T17" fmla="*/ 0 h 24"/>
                  <a:gd name="T18" fmla="*/ 96 w 96"/>
                  <a:gd name="T19" fmla="*/ 2 h 24"/>
                  <a:gd name="T20" fmla="*/ 96 w 96"/>
                  <a:gd name="T21" fmla="*/ 6 h 24"/>
                  <a:gd name="T22" fmla="*/ 82 w 96"/>
                  <a:gd name="T23" fmla="*/ 20 h 24"/>
                  <a:gd name="T24" fmla="*/ 74 w 96"/>
                  <a:gd name="T25" fmla="*/ 17 h 24"/>
                  <a:gd name="T26" fmla="*/ 60 w 96"/>
                  <a:gd name="T27" fmla="*/ 24 h 24"/>
                  <a:gd name="T28" fmla="*/ 48 w 96"/>
                  <a:gd name="T29" fmla="*/ 15 h 24"/>
                  <a:gd name="T30" fmla="*/ 50 w 96"/>
                  <a:gd name="T31" fmla="*/ 15 h 24"/>
                  <a:gd name="T32" fmla="*/ 60 w 96"/>
                  <a:gd name="T33" fmla="*/ 20 h 24"/>
                  <a:gd name="T34" fmla="*/ 72 w 96"/>
                  <a:gd name="T35" fmla="*/ 13 h 24"/>
                  <a:gd name="T36" fmla="*/ 74 w 96"/>
                  <a:gd name="T37" fmla="*/ 12 h 24"/>
                  <a:gd name="T38" fmla="*/ 75 w 96"/>
                  <a:gd name="T39" fmla="*/ 13 h 24"/>
                  <a:gd name="T40" fmla="*/ 82 w 96"/>
                  <a:gd name="T41" fmla="*/ 16 h 24"/>
                  <a:gd name="T42" fmla="*/ 92 w 96"/>
                  <a:gd name="T43" fmla="*/ 6 h 24"/>
                  <a:gd name="T44" fmla="*/ 92 w 96"/>
                  <a:gd name="T45" fmla="*/ 4 h 24"/>
                  <a:gd name="T46" fmla="*/ 4 w 96"/>
                  <a:gd name="T47" fmla="*/ 4 h 24"/>
                  <a:gd name="T48" fmla="*/ 4 w 96"/>
                  <a:gd name="T49" fmla="*/ 6 h 24"/>
                  <a:gd name="T50" fmla="*/ 14 w 96"/>
                  <a:gd name="T51" fmla="*/ 16 h 24"/>
                  <a:gd name="T52" fmla="*/ 21 w 96"/>
                  <a:gd name="T53" fmla="*/ 13 h 24"/>
                  <a:gd name="T54" fmla="*/ 22 w 96"/>
                  <a:gd name="T55" fmla="*/ 12 h 24"/>
                  <a:gd name="T56" fmla="*/ 24 w 96"/>
                  <a:gd name="T57" fmla="*/ 13 h 24"/>
                  <a:gd name="T58" fmla="*/ 36 w 96"/>
                  <a:gd name="T59" fmla="*/ 20 h 24"/>
                  <a:gd name="T60" fmla="*/ 47 w 96"/>
                  <a:gd name="T61" fmla="*/ 15 h 24"/>
                  <a:gd name="T62" fmla="*/ 48 w 96"/>
                  <a:gd name="T63"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24">
                    <a:moveTo>
                      <a:pt x="60" y="24"/>
                    </a:moveTo>
                    <a:cubicBezTo>
                      <a:pt x="56" y="24"/>
                      <a:pt x="51" y="22"/>
                      <a:pt x="48" y="19"/>
                    </a:cubicBezTo>
                    <a:cubicBezTo>
                      <a:pt x="45" y="22"/>
                      <a:pt x="40" y="24"/>
                      <a:pt x="36" y="24"/>
                    </a:cubicBezTo>
                    <a:cubicBezTo>
                      <a:pt x="31" y="24"/>
                      <a:pt x="25" y="21"/>
                      <a:pt x="22" y="17"/>
                    </a:cubicBezTo>
                    <a:cubicBezTo>
                      <a:pt x="20" y="19"/>
                      <a:pt x="17" y="20"/>
                      <a:pt x="14" y="20"/>
                    </a:cubicBezTo>
                    <a:cubicBezTo>
                      <a:pt x="6" y="20"/>
                      <a:pt x="0" y="14"/>
                      <a:pt x="0" y="6"/>
                    </a:cubicBezTo>
                    <a:cubicBezTo>
                      <a:pt x="0" y="2"/>
                      <a:pt x="0" y="2"/>
                      <a:pt x="0" y="2"/>
                    </a:cubicBezTo>
                    <a:cubicBezTo>
                      <a:pt x="0" y="1"/>
                      <a:pt x="1" y="0"/>
                      <a:pt x="2" y="0"/>
                    </a:cubicBezTo>
                    <a:cubicBezTo>
                      <a:pt x="94" y="0"/>
                      <a:pt x="94" y="0"/>
                      <a:pt x="94" y="0"/>
                    </a:cubicBezTo>
                    <a:cubicBezTo>
                      <a:pt x="95" y="0"/>
                      <a:pt x="96" y="1"/>
                      <a:pt x="96" y="2"/>
                    </a:cubicBezTo>
                    <a:cubicBezTo>
                      <a:pt x="96" y="6"/>
                      <a:pt x="96" y="6"/>
                      <a:pt x="96" y="6"/>
                    </a:cubicBezTo>
                    <a:cubicBezTo>
                      <a:pt x="96" y="14"/>
                      <a:pt x="90" y="20"/>
                      <a:pt x="82" y="20"/>
                    </a:cubicBezTo>
                    <a:cubicBezTo>
                      <a:pt x="79" y="20"/>
                      <a:pt x="76" y="19"/>
                      <a:pt x="74" y="17"/>
                    </a:cubicBezTo>
                    <a:cubicBezTo>
                      <a:pt x="71" y="21"/>
                      <a:pt x="65" y="24"/>
                      <a:pt x="60" y="24"/>
                    </a:cubicBezTo>
                    <a:close/>
                    <a:moveTo>
                      <a:pt x="48" y="15"/>
                    </a:moveTo>
                    <a:cubicBezTo>
                      <a:pt x="49" y="15"/>
                      <a:pt x="49" y="15"/>
                      <a:pt x="50" y="15"/>
                    </a:cubicBezTo>
                    <a:cubicBezTo>
                      <a:pt x="52" y="18"/>
                      <a:pt x="56" y="20"/>
                      <a:pt x="60" y="20"/>
                    </a:cubicBezTo>
                    <a:cubicBezTo>
                      <a:pt x="65" y="20"/>
                      <a:pt x="70" y="17"/>
                      <a:pt x="72" y="13"/>
                    </a:cubicBezTo>
                    <a:cubicBezTo>
                      <a:pt x="73" y="12"/>
                      <a:pt x="73" y="12"/>
                      <a:pt x="74" y="12"/>
                    </a:cubicBezTo>
                    <a:cubicBezTo>
                      <a:pt x="74" y="12"/>
                      <a:pt x="75" y="12"/>
                      <a:pt x="75" y="13"/>
                    </a:cubicBezTo>
                    <a:cubicBezTo>
                      <a:pt x="78" y="15"/>
                      <a:pt x="80" y="16"/>
                      <a:pt x="82" y="16"/>
                    </a:cubicBezTo>
                    <a:cubicBezTo>
                      <a:pt x="88" y="16"/>
                      <a:pt x="92" y="12"/>
                      <a:pt x="92" y="6"/>
                    </a:cubicBezTo>
                    <a:cubicBezTo>
                      <a:pt x="92" y="4"/>
                      <a:pt x="92" y="4"/>
                      <a:pt x="92" y="4"/>
                    </a:cubicBezTo>
                    <a:cubicBezTo>
                      <a:pt x="4" y="4"/>
                      <a:pt x="4" y="4"/>
                      <a:pt x="4" y="4"/>
                    </a:cubicBezTo>
                    <a:cubicBezTo>
                      <a:pt x="4" y="6"/>
                      <a:pt x="4" y="6"/>
                      <a:pt x="4" y="6"/>
                    </a:cubicBezTo>
                    <a:cubicBezTo>
                      <a:pt x="4" y="12"/>
                      <a:pt x="8" y="16"/>
                      <a:pt x="14" y="16"/>
                    </a:cubicBezTo>
                    <a:cubicBezTo>
                      <a:pt x="16" y="16"/>
                      <a:pt x="18" y="15"/>
                      <a:pt x="21" y="13"/>
                    </a:cubicBezTo>
                    <a:cubicBezTo>
                      <a:pt x="21" y="12"/>
                      <a:pt x="22" y="12"/>
                      <a:pt x="22" y="12"/>
                    </a:cubicBezTo>
                    <a:cubicBezTo>
                      <a:pt x="23" y="12"/>
                      <a:pt x="23" y="12"/>
                      <a:pt x="24" y="13"/>
                    </a:cubicBezTo>
                    <a:cubicBezTo>
                      <a:pt x="26" y="17"/>
                      <a:pt x="31" y="20"/>
                      <a:pt x="36" y="20"/>
                    </a:cubicBezTo>
                    <a:cubicBezTo>
                      <a:pt x="40" y="20"/>
                      <a:pt x="44" y="18"/>
                      <a:pt x="47" y="15"/>
                    </a:cubicBezTo>
                    <a:cubicBezTo>
                      <a:pt x="47" y="15"/>
                      <a:pt x="47" y="15"/>
                      <a:pt x="48"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798">
                <a:extLst>
                  <a:ext uri="{FF2B5EF4-FFF2-40B4-BE49-F238E27FC236}">
                    <a16:creationId xmlns:a16="http://schemas.microsoft.com/office/drawing/2014/main" id="{D3527CFF-4C51-4156-8236-AF933E5DFA8A}"/>
                  </a:ext>
                </a:extLst>
              </p:cNvPr>
              <p:cNvSpPr>
                <a:spLocks/>
              </p:cNvSpPr>
              <p:nvPr/>
            </p:nvSpPr>
            <p:spPr bwMode="auto">
              <a:xfrm>
                <a:off x="2744788" y="1112838"/>
                <a:ext cx="30163" cy="120650"/>
              </a:xfrm>
              <a:custGeom>
                <a:avLst/>
                <a:gdLst>
                  <a:gd name="T0" fmla="*/ 2 w 8"/>
                  <a:gd name="T1" fmla="*/ 32 h 32"/>
                  <a:gd name="T2" fmla="*/ 0 w 8"/>
                  <a:gd name="T3" fmla="*/ 30 h 32"/>
                  <a:gd name="T4" fmla="*/ 0 w 8"/>
                  <a:gd name="T5" fmla="*/ 18 h 32"/>
                  <a:gd name="T6" fmla="*/ 0 w 8"/>
                  <a:gd name="T7" fmla="*/ 18 h 32"/>
                  <a:gd name="T8" fmla="*/ 4 w 8"/>
                  <a:gd name="T9" fmla="*/ 2 h 32"/>
                  <a:gd name="T10" fmla="*/ 6 w 8"/>
                  <a:gd name="T11" fmla="*/ 0 h 32"/>
                  <a:gd name="T12" fmla="*/ 8 w 8"/>
                  <a:gd name="T13" fmla="*/ 2 h 32"/>
                  <a:gd name="T14" fmla="*/ 4 w 8"/>
                  <a:gd name="T15" fmla="*/ 18 h 32"/>
                  <a:gd name="T16" fmla="*/ 4 w 8"/>
                  <a:gd name="T17" fmla="*/ 30 h 32"/>
                  <a:gd name="T18" fmla="*/ 2 w 8"/>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32">
                    <a:moveTo>
                      <a:pt x="2" y="32"/>
                    </a:moveTo>
                    <a:cubicBezTo>
                      <a:pt x="1" y="32"/>
                      <a:pt x="0" y="31"/>
                      <a:pt x="0" y="30"/>
                    </a:cubicBezTo>
                    <a:cubicBezTo>
                      <a:pt x="0" y="18"/>
                      <a:pt x="0" y="18"/>
                      <a:pt x="0" y="18"/>
                    </a:cubicBezTo>
                    <a:cubicBezTo>
                      <a:pt x="0" y="18"/>
                      <a:pt x="0" y="18"/>
                      <a:pt x="0" y="18"/>
                    </a:cubicBezTo>
                    <a:cubicBezTo>
                      <a:pt x="4" y="2"/>
                      <a:pt x="4" y="2"/>
                      <a:pt x="4" y="2"/>
                    </a:cubicBezTo>
                    <a:cubicBezTo>
                      <a:pt x="4" y="0"/>
                      <a:pt x="5" y="0"/>
                      <a:pt x="6" y="0"/>
                    </a:cubicBezTo>
                    <a:cubicBezTo>
                      <a:pt x="8" y="0"/>
                      <a:pt x="8" y="1"/>
                      <a:pt x="8" y="2"/>
                    </a:cubicBezTo>
                    <a:cubicBezTo>
                      <a:pt x="4" y="18"/>
                      <a:pt x="4" y="18"/>
                      <a:pt x="4" y="18"/>
                    </a:cubicBezTo>
                    <a:cubicBezTo>
                      <a:pt x="4" y="30"/>
                      <a:pt x="4" y="30"/>
                      <a:pt x="4" y="30"/>
                    </a:cubicBezTo>
                    <a:cubicBezTo>
                      <a:pt x="4" y="31"/>
                      <a:pt x="3" y="32"/>
                      <a:pt x="2"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799">
                <a:extLst>
                  <a:ext uri="{FF2B5EF4-FFF2-40B4-BE49-F238E27FC236}">
                    <a16:creationId xmlns:a16="http://schemas.microsoft.com/office/drawing/2014/main" id="{930DFFBC-ADC2-4776-808B-87CAD2C9CD88}"/>
                  </a:ext>
                </a:extLst>
              </p:cNvPr>
              <p:cNvSpPr>
                <a:spLocks/>
              </p:cNvSpPr>
              <p:nvPr/>
            </p:nvSpPr>
            <p:spPr bwMode="auto">
              <a:xfrm>
                <a:off x="2843213" y="1112838"/>
                <a:ext cx="14288" cy="131763"/>
              </a:xfrm>
              <a:custGeom>
                <a:avLst/>
                <a:gdLst>
                  <a:gd name="T0" fmla="*/ 2 w 4"/>
                  <a:gd name="T1" fmla="*/ 35 h 35"/>
                  <a:gd name="T2" fmla="*/ 0 w 4"/>
                  <a:gd name="T3" fmla="*/ 33 h 35"/>
                  <a:gd name="T4" fmla="*/ 0 w 4"/>
                  <a:gd name="T5" fmla="*/ 2 h 35"/>
                  <a:gd name="T6" fmla="*/ 2 w 4"/>
                  <a:gd name="T7" fmla="*/ 0 h 35"/>
                  <a:gd name="T8" fmla="*/ 4 w 4"/>
                  <a:gd name="T9" fmla="*/ 2 h 35"/>
                  <a:gd name="T10" fmla="*/ 4 w 4"/>
                  <a:gd name="T11" fmla="*/ 33 h 35"/>
                  <a:gd name="T12" fmla="*/ 2 w 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4" h="35">
                    <a:moveTo>
                      <a:pt x="2" y="35"/>
                    </a:moveTo>
                    <a:cubicBezTo>
                      <a:pt x="1" y="35"/>
                      <a:pt x="0" y="34"/>
                      <a:pt x="0" y="33"/>
                    </a:cubicBezTo>
                    <a:cubicBezTo>
                      <a:pt x="0" y="2"/>
                      <a:pt x="0" y="2"/>
                      <a:pt x="0" y="2"/>
                    </a:cubicBezTo>
                    <a:cubicBezTo>
                      <a:pt x="0" y="1"/>
                      <a:pt x="1" y="0"/>
                      <a:pt x="2" y="0"/>
                    </a:cubicBezTo>
                    <a:cubicBezTo>
                      <a:pt x="3" y="0"/>
                      <a:pt x="4" y="1"/>
                      <a:pt x="4" y="2"/>
                    </a:cubicBezTo>
                    <a:cubicBezTo>
                      <a:pt x="4" y="33"/>
                      <a:pt x="4" y="33"/>
                      <a:pt x="4" y="33"/>
                    </a:cubicBezTo>
                    <a:cubicBezTo>
                      <a:pt x="4" y="34"/>
                      <a:pt x="3" y="35"/>
                      <a:pt x="2" y="3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800">
                <a:extLst>
                  <a:ext uri="{FF2B5EF4-FFF2-40B4-BE49-F238E27FC236}">
                    <a16:creationId xmlns:a16="http://schemas.microsoft.com/office/drawing/2014/main" id="{2DC6A8E6-EF64-4181-8B49-F419EBB394D2}"/>
                  </a:ext>
                </a:extLst>
              </p:cNvPr>
              <p:cNvSpPr>
                <a:spLocks/>
              </p:cNvSpPr>
              <p:nvPr/>
            </p:nvSpPr>
            <p:spPr bwMode="auto">
              <a:xfrm>
                <a:off x="2925763" y="1112838"/>
                <a:ext cx="30163" cy="120650"/>
              </a:xfrm>
              <a:custGeom>
                <a:avLst/>
                <a:gdLst>
                  <a:gd name="T0" fmla="*/ 6 w 8"/>
                  <a:gd name="T1" fmla="*/ 32 h 32"/>
                  <a:gd name="T2" fmla="*/ 4 w 8"/>
                  <a:gd name="T3" fmla="*/ 30 h 32"/>
                  <a:gd name="T4" fmla="*/ 4 w 8"/>
                  <a:gd name="T5" fmla="*/ 18 h 32"/>
                  <a:gd name="T6" fmla="*/ 0 w 8"/>
                  <a:gd name="T7" fmla="*/ 2 h 32"/>
                  <a:gd name="T8" fmla="*/ 2 w 8"/>
                  <a:gd name="T9" fmla="*/ 0 h 32"/>
                  <a:gd name="T10" fmla="*/ 4 w 8"/>
                  <a:gd name="T11" fmla="*/ 2 h 32"/>
                  <a:gd name="T12" fmla="*/ 8 w 8"/>
                  <a:gd name="T13" fmla="*/ 18 h 32"/>
                  <a:gd name="T14" fmla="*/ 8 w 8"/>
                  <a:gd name="T15" fmla="*/ 18 h 32"/>
                  <a:gd name="T16" fmla="*/ 8 w 8"/>
                  <a:gd name="T17" fmla="*/ 30 h 32"/>
                  <a:gd name="T18" fmla="*/ 6 w 8"/>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32">
                    <a:moveTo>
                      <a:pt x="6" y="32"/>
                    </a:moveTo>
                    <a:cubicBezTo>
                      <a:pt x="5" y="32"/>
                      <a:pt x="4" y="31"/>
                      <a:pt x="4" y="30"/>
                    </a:cubicBezTo>
                    <a:cubicBezTo>
                      <a:pt x="4" y="18"/>
                      <a:pt x="4" y="18"/>
                      <a:pt x="4" y="18"/>
                    </a:cubicBezTo>
                    <a:cubicBezTo>
                      <a:pt x="0" y="2"/>
                      <a:pt x="0" y="2"/>
                      <a:pt x="0" y="2"/>
                    </a:cubicBezTo>
                    <a:cubicBezTo>
                      <a:pt x="0" y="1"/>
                      <a:pt x="0" y="0"/>
                      <a:pt x="2" y="0"/>
                    </a:cubicBezTo>
                    <a:cubicBezTo>
                      <a:pt x="3" y="0"/>
                      <a:pt x="4" y="0"/>
                      <a:pt x="4" y="2"/>
                    </a:cubicBezTo>
                    <a:cubicBezTo>
                      <a:pt x="8" y="18"/>
                      <a:pt x="8" y="18"/>
                      <a:pt x="8" y="18"/>
                    </a:cubicBezTo>
                    <a:cubicBezTo>
                      <a:pt x="8" y="18"/>
                      <a:pt x="8" y="18"/>
                      <a:pt x="8" y="18"/>
                    </a:cubicBezTo>
                    <a:cubicBezTo>
                      <a:pt x="8" y="30"/>
                      <a:pt x="8" y="30"/>
                      <a:pt x="8" y="30"/>
                    </a:cubicBezTo>
                    <a:cubicBezTo>
                      <a:pt x="8" y="31"/>
                      <a:pt x="7" y="32"/>
                      <a:pt x="6"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Oval 801">
                <a:extLst>
                  <a:ext uri="{FF2B5EF4-FFF2-40B4-BE49-F238E27FC236}">
                    <a16:creationId xmlns:a16="http://schemas.microsoft.com/office/drawing/2014/main" id="{3B17BDD9-5E94-4DB5-84AC-E3A0AB777E3B}"/>
                  </a:ext>
                </a:extLst>
              </p:cNvPr>
              <p:cNvSpPr>
                <a:spLocks noChangeArrowheads="1"/>
              </p:cNvSpPr>
              <p:nvPr/>
            </p:nvSpPr>
            <p:spPr bwMode="auto">
              <a:xfrm>
                <a:off x="2925763" y="1354138"/>
                <a:ext cx="14288" cy="1428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F72A022E-C630-446E-8469-3CAB50B478F9}"/>
                </a:ext>
              </a:extLst>
            </p:cNvPr>
            <p:cNvGrpSpPr/>
            <p:nvPr/>
          </p:nvGrpSpPr>
          <p:grpSpPr>
            <a:xfrm>
              <a:off x="7519048" y="3128015"/>
              <a:ext cx="618471" cy="621193"/>
              <a:chOff x="8440738" y="1444625"/>
              <a:chExt cx="360363" cy="361950"/>
            </a:xfrm>
            <a:solidFill>
              <a:srgbClr val="545D70"/>
            </a:solidFill>
          </p:grpSpPr>
          <p:sp>
            <p:nvSpPr>
              <p:cNvPr id="70" name="Freeform 1490">
                <a:extLst>
                  <a:ext uri="{FF2B5EF4-FFF2-40B4-BE49-F238E27FC236}">
                    <a16:creationId xmlns:a16="http://schemas.microsoft.com/office/drawing/2014/main" id="{8221ED87-0187-4C7F-9061-75644554D536}"/>
                  </a:ext>
                </a:extLst>
              </p:cNvPr>
              <p:cNvSpPr>
                <a:spLocks/>
              </p:cNvSpPr>
              <p:nvPr/>
            </p:nvSpPr>
            <p:spPr bwMode="auto">
              <a:xfrm>
                <a:off x="8515350" y="1504950"/>
                <a:ext cx="209550" cy="15875"/>
              </a:xfrm>
              <a:custGeom>
                <a:avLst/>
                <a:gdLst>
                  <a:gd name="T0" fmla="*/ 54 w 56"/>
                  <a:gd name="T1" fmla="*/ 4 h 4"/>
                  <a:gd name="T2" fmla="*/ 2 w 56"/>
                  <a:gd name="T3" fmla="*/ 4 h 4"/>
                  <a:gd name="T4" fmla="*/ 0 w 56"/>
                  <a:gd name="T5" fmla="*/ 2 h 4"/>
                  <a:gd name="T6" fmla="*/ 2 w 56"/>
                  <a:gd name="T7" fmla="*/ 0 h 4"/>
                  <a:gd name="T8" fmla="*/ 54 w 56"/>
                  <a:gd name="T9" fmla="*/ 0 h 4"/>
                  <a:gd name="T10" fmla="*/ 56 w 56"/>
                  <a:gd name="T11" fmla="*/ 2 h 4"/>
                  <a:gd name="T12" fmla="*/ 54 w 5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6" h="4">
                    <a:moveTo>
                      <a:pt x="54" y="4"/>
                    </a:moveTo>
                    <a:cubicBezTo>
                      <a:pt x="2" y="4"/>
                      <a:pt x="2" y="4"/>
                      <a:pt x="2" y="4"/>
                    </a:cubicBezTo>
                    <a:cubicBezTo>
                      <a:pt x="1" y="4"/>
                      <a:pt x="0" y="3"/>
                      <a:pt x="0" y="2"/>
                    </a:cubicBezTo>
                    <a:cubicBezTo>
                      <a:pt x="0" y="1"/>
                      <a:pt x="1" y="0"/>
                      <a:pt x="2" y="0"/>
                    </a:cubicBezTo>
                    <a:cubicBezTo>
                      <a:pt x="54" y="0"/>
                      <a:pt x="54" y="0"/>
                      <a:pt x="54" y="0"/>
                    </a:cubicBezTo>
                    <a:cubicBezTo>
                      <a:pt x="55" y="0"/>
                      <a:pt x="56" y="1"/>
                      <a:pt x="56" y="2"/>
                    </a:cubicBezTo>
                    <a:cubicBezTo>
                      <a:pt x="56" y="3"/>
                      <a:pt x="55" y="4"/>
                      <a:pt x="54"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491">
                <a:extLst>
                  <a:ext uri="{FF2B5EF4-FFF2-40B4-BE49-F238E27FC236}">
                    <a16:creationId xmlns:a16="http://schemas.microsoft.com/office/drawing/2014/main" id="{FE1916C9-31D5-48D9-B97F-5972020FBAF9}"/>
                  </a:ext>
                </a:extLst>
              </p:cNvPr>
              <p:cNvSpPr>
                <a:spLocks noEditPoints="1"/>
              </p:cNvSpPr>
              <p:nvPr/>
            </p:nvSpPr>
            <p:spPr bwMode="auto">
              <a:xfrm>
                <a:off x="8515350" y="1444625"/>
                <a:ext cx="209550" cy="188913"/>
              </a:xfrm>
              <a:custGeom>
                <a:avLst/>
                <a:gdLst>
                  <a:gd name="T0" fmla="*/ 28 w 56"/>
                  <a:gd name="T1" fmla="*/ 50 h 50"/>
                  <a:gd name="T2" fmla="*/ 26 w 56"/>
                  <a:gd name="T3" fmla="*/ 49 h 50"/>
                  <a:gd name="T4" fmla="*/ 0 w 56"/>
                  <a:gd name="T5" fmla="*/ 19 h 50"/>
                  <a:gd name="T6" fmla="*/ 0 w 56"/>
                  <a:gd name="T7" fmla="*/ 17 h 50"/>
                  <a:gd name="T8" fmla="*/ 12 w 56"/>
                  <a:gd name="T9" fmla="*/ 1 h 50"/>
                  <a:gd name="T10" fmla="*/ 14 w 56"/>
                  <a:gd name="T11" fmla="*/ 0 h 50"/>
                  <a:gd name="T12" fmla="*/ 42 w 56"/>
                  <a:gd name="T13" fmla="*/ 0 h 50"/>
                  <a:gd name="T14" fmla="*/ 44 w 56"/>
                  <a:gd name="T15" fmla="*/ 1 h 50"/>
                  <a:gd name="T16" fmla="*/ 56 w 56"/>
                  <a:gd name="T17" fmla="*/ 17 h 50"/>
                  <a:gd name="T18" fmla="*/ 56 w 56"/>
                  <a:gd name="T19" fmla="*/ 19 h 50"/>
                  <a:gd name="T20" fmla="*/ 30 w 56"/>
                  <a:gd name="T21" fmla="*/ 49 h 50"/>
                  <a:gd name="T22" fmla="*/ 28 w 56"/>
                  <a:gd name="T23" fmla="*/ 50 h 50"/>
                  <a:gd name="T24" fmla="*/ 5 w 56"/>
                  <a:gd name="T25" fmla="*/ 18 h 50"/>
                  <a:gd name="T26" fmla="*/ 28 w 56"/>
                  <a:gd name="T27" fmla="*/ 45 h 50"/>
                  <a:gd name="T28" fmla="*/ 51 w 56"/>
                  <a:gd name="T29" fmla="*/ 18 h 50"/>
                  <a:gd name="T30" fmla="*/ 41 w 56"/>
                  <a:gd name="T31" fmla="*/ 4 h 50"/>
                  <a:gd name="T32" fmla="*/ 15 w 56"/>
                  <a:gd name="T33" fmla="*/ 4 h 50"/>
                  <a:gd name="T34" fmla="*/ 5 w 56"/>
                  <a:gd name="T35"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50">
                    <a:moveTo>
                      <a:pt x="28" y="50"/>
                    </a:moveTo>
                    <a:cubicBezTo>
                      <a:pt x="27" y="50"/>
                      <a:pt x="27" y="50"/>
                      <a:pt x="26" y="49"/>
                    </a:cubicBezTo>
                    <a:cubicBezTo>
                      <a:pt x="0" y="19"/>
                      <a:pt x="0" y="19"/>
                      <a:pt x="0" y="19"/>
                    </a:cubicBezTo>
                    <a:cubicBezTo>
                      <a:pt x="0" y="19"/>
                      <a:pt x="0" y="18"/>
                      <a:pt x="0" y="17"/>
                    </a:cubicBezTo>
                    <a:cubicBezTo>
                      <a:pt x="12" y="1"/>
                      <a:pt x="12" y="1"/>
                      <a:pt x="12" y="1"/>
                    </a:cubicBezTo>
                    <a:cubicBezTo>
                      <a:pt x="13" y="0"/>
                      <a:pt x="13" y="0"/>
                      <a:pt x="14" y="0"/>
                    </a:cubicBezTo>
                    <a:cubicBezTo>
                      <a:pt x="42" y="0"/>
                      <a:pt x="42" y="0"/>
                      <a:pt x="42" y="0"/>
                    </a:cubicBezTo>
                    <a:cubicBezTo>
                      <a:pt x="43" y="0"/>
                      <a:pt x="43" y="0"/>
                      <a:pt x="44" y="1"/>
                    </a:cubicBezTo>
                    <a:cubicBezTo>
                      <a:pt x="56" y="17"/>
                      <a:pt x="56" y="17"/>
                      <a:pt x="56" y="17"/>
                    </a:cubicBezTo>
                    <a:cubicBezTo>
                      <a:pt x="56" y="18"/>
                      <a:pt x="56" y="19"/>
                      <a:pt x="56" y="19"/>
                    </a:cubicBezTo>
                    <a:cubicBezTo>
                      <a:pt x="30" y="49"/>
                      <a:pt x="30" y="49"/>
                      <a:pt x="30" y="49"/>
                    </a:cubicBezTo>
                    <a:cubicBezTo>
                      <a:pt x="29" y="50"/>
                      <a:pt x="29" y="50"/>
                      <a:pt x="28" y="50"/>
                    </a:cubicBezTo>
                    <a:close/>
                    <a:moveTo>
                      <a:pt x="5" y="18"/>
                    </a:moveTo>
                    <a:cubicBezTo>
                      <a:pt x="28" y="45"/>
                      <a:pt x="28" y="45"/>
                      <a:pt x="28" y="45"/>
                    </a:cubicBezTo>
                    <a:cubicBezTo>
                      <a:pt x="51" y="18"/>
                      <a:pt x="51" y="18"/>
                      <a:pt x="51" y="18"/>
                    </a:cubicBezTo>
                    <a:cubicBezTo>
                      <a:pt x="41" y="4"/>
                      <a:pt x="41" y="4"/>
                      <a:pt x="41" y="4"/>
                    </a:cubicBezTo>
                    <a:cubicBezTo>
                      <a:pt x="15" y="4"/>
                      <a:pt x="15" y="4"/>
                      <a:pt x="15" y="4"/>
                    </a:cubicBezTo>
                    <a:lnTo>
                      <a:pt x="5"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1492">
                <a:extLst>
                  <a:ext uri="{FF2B5EF4-FFF2-40B4-BE49-F238E27FC236}">
                    <a16:creationId xmlns:a16="http://schemas.microsoft.com/office/drawing/2014/main" id="{4A0E59C6-7DDD-425D-9CA2-A1CC1AE3A4CE}"/>
                  </a:ext>
                </a:extLst>
              </p:cNvPr>
              <p:cNvSpPr>
                <a:spLocks noEditPoints="1"/>
              </p:cNvSpPr>
              <p:nvPr/>
            </p:nvSpPr>
            <p:spPr bwMode="auto">
              <a:xfrm>
                <a:off x="8650288" y="1746250"/>
                <a:ext cx="104775" cy="60325"/>
              </a:xfrm>
              <a:custGeom>
                <a:avLst/>
                <a:gdLst>
                  <a:gd name="T0" fmla="*/ 26 w 28"/>
                  <a:gd name="T1" fmla="*/ 16 h 16"/>
                  <a:gd name="T2" fmla="*/ 2 w 28"/>
                  <a:gd name="T3" fmla="*/ 16 h 16"/>
                  <a:gd name="T4" fmla="*/ 0 w 28"/>
                  <a:gd name="T5" fmla="*/ 14 h 16"/>
                  <a:gd name="T6" fmla="*/ 0 w 28"/>
                  <a:gd name="T7" fmla="*/ 2 h 16"/>
                  <a:gd name="T8" fmla="*/ 2 w 28"/>
                  <a:gd name="T9" fmla="*/ 0 h 16"/>
                  <a:gd name="T10" fmla="*/ 26 w 28"/>
                  <a:gd name="T11" fmla="*/ 0 h 16"/>
                  <a:gd name="T12" fmla="*/ 28 w 28"/>
                  <a:gd name="T13" fmla="*/ 2 h 16"/>
                  <a:gd name="T14" fmla="*/ 28 w 28"/>
                  <a:gd name="T15" fmla="*/ 14 h 16"/>
                  <a:gd name="T16" fmla="*/ 26 w 28"/>
                  <a:gd name="T17" fmla="*/ 16 h 16"/>
                  <a:gd name="T18" fmla="*/ 4 w 28"/>
                  <a:gd name="T19" fmla="*/ 12 h 16"/>
                  <a:gd name="T20" fmla="*/ 24 w 28"/>
                  <a:gd name="T21" fmla="*/ 12 h 16"/>
                  <a:gd name="T22" fmla="*/ 24 w 28"/>
                  <a:gd name="T23" fmla="*/ 4 h 16"/>
                  <a:gd name="T24" fmla="*/ 4 w 28"/>
                  <a:gd name="T25" fmla="*/ 4 h 16"/>
                  <a:gd name="T26" fmla="*/ 4 w 28"/>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6">
                    <a:moveTo>
                      <a:pt x="26" y="16"/>
                    </a:moveTo>
                    <a:cubicBezTo>
                      <a:pt x="2" y="16"/>
                      <a:pt x="2" y="16"/>
                      <a:pt x="2" y="16"/>
                    </a:cubicBezTo>
                    <a:cubicBezTo>
                      <a:pt x="1" y="16"/>
                      <a:pt x="0" y="15"/>
                      <a:pt x="0" y="14"/>
                    </a:cubicBezTo>
                    <a:cubicBezTo>
                      <a:pt x="0" y="2"/>
                      <a:pt x="0" y="2"/>
                      <a:pt x="0" y="2"/>
                    </a:cubicBezTo>
                    <a:cubicBezTo>
                      <a:pt x="0" y="1"/>
                      <a:pt x="1" y="0"/>
                      <a:pt x="2" y="0"/>
                    </a:cubicBezTo>
                    <a:cubicBezTo>
                      <a:pt x="26" y="0"/>
                      <a:pt x="26" y="0"/>
                      <a:pt x="26" y="0"/>
                    </a:cubicBezTo>
                    <a:cubicBezTo>
                      <a:pt x="27" y="0"/>
                      <a:pt x="28" y="1"/>
                      <a:pt x="28" y="2"/>
                    </a:cubicBezTo>
                    <a:cubicBezTo>
                      <a:pt x="28" y="14"/>
                      <a:pt x="28" y="14"/>
                      <a:pt x="28" y="14"/>
                    </a:cubicBezTo>
                    <a:cubicBezTo>
                      <a:pt x="28" y="15"/>
                      <a:pt x="27" y="16"/>
                      <a:pt x="26" y="16"/>
                    </a:cubicBezTo>
                    <a:close/>
                    <a:moveTo>
                      <a:pt x="4" y="12"/>
                    </a:moveTo>
                    <a:cubicBezTo>
                      <a:pt x="24" y="12"/>
                      <a:pt x="24" y="12"/>
                      <a:pt x="24" y="12"/>
                    </a:cubicBezTo>
                    <a:cubicBezTo>
                      <a:pt x="24" y="4"/>
                      <a:pt x="24" y="4"/>
                      <a:pt x="24" y="4"/>
                    </a:cubicBezTo>
                    <a:cubicBezTo>
                      <a:pt x="4" y="4"/>
                      <a:pt x="4" y="4"/>
                      <a:pt x="4" y="4"/>
                    </a:cubicBezTo>
                    <a:lnTo>
                      <a:pt x="4"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493">
                <a:extLst>
                  <a:ext uri="{FF2B5EF4-FFF2-40B4-BE49-F238E27FC236}">
                    <a16:creationId xmlns:a16="http://schemas.microsoft.com/office/drawing/2014/main" id="{6786E147-90F9-4825-B5C6-AC26433477D4}"/>
                  </a:ext>
                </a:extLst>
              </p:cNvPr>
              <p:cNvSpPr>
                <a:spLocks/>
              </p:cNvSpPr>
              <p:nvPr/>
            </p:nvSpPr>
            <p:spPr bwMode="auto">
              <a:xfrm>
                <a:off x="8666163" y="1539875"/>
                <a:ext cx="134938" cy="220663"/>
              </a:xfrm>
              <a:custGeom>
                <a:avLst/>
                <a:gdLst>
                  <a:gd name="T0" fmla="*/ 18 w 36"/>
                  <a:gd name="T1" fmla="*/ 59 h 59"/>
                  <a:gd name="T2" fmla="*/ 16 w 36"/>
                  <a:gd name="T3" fmla="*/ 57 h 59"/>
                  <a:gd name="T4" fmla="*/ 16 w 36"/>
                  <a:gd name="T5" fmla="*/ 51 h 59"/>
                  <a:gd name="T6" fmla="*/ 17 w 36"/>
                  <a:gd name="T7" fmla="*/ 49 h 59"/>
                  <a:gd name="T8" fmla="*/ 32 w 36"/>
                  <a:gd name="T9" fmla="*/ 34 h 59"/>
                  <a:gd name="T10" fmla="*/ 32 w 36"/>
                  <a:gd name="T11" fmla="*/ 5 h 59"/>
                  <a:gd name="T12" fmla="*/ 31 w 36"/>
                  <a:gd name="T13" fmla="*/ 5 h 59"/>
                  <a:gd name="T14" fmla="*/ 26 w 36"/>
                  <a:gd name="T15" fmla="*/ 27 h 59"/>
                  <a:gd name="T16" fmla="*/ 25 w 36"/>
                  <a:gd name="T17" fmla="*/ 28 h 59"/>
                  <a:gd name="T18" fmla="*/ 14 w 36"/>
                  <a:gd name="T19" fmla="*/ 40 h 59"/>
                  <a:gd name="T20" fmla="*/ 11 w 36"/>
                  <a:gd name="T21" fmla="*/ 41 h 59"/>
                  <a:gd name="T22" fmla="*/ 10 w 36"/>
                  <a:gd name="T23" fmla="*/ 38 h 59"/>
                  <a:gd name="T24" fmla="*/ 13 w 36"/>
                  <a:gd name="T25" fmla="*/ 26 h 59"/>
                  <a:gd name="T26" fmla="*/ 12 w 36"/>
                  <a:gd name="T27" fmla="*/ 23 h 59"/>
                  <a:gd name="T28" fmla="*/ 10 w 36"/>
                  <a:gd name="T29" fmla="*/ 24 h 59"/>
                  <a:gd name="T30" fmla="*/ 4 w 36"/>
                  <a:gd name="T31" fmla="*/ 39 h 59"/>
                  <a:gd name="T32" fmla="*/ 4 w 36"/>
                  <a:gd name="T33" fmla="*/ 57 h 59"/>
                  <a:gd name="T34" fmla="*/ 2 w 36"/>
                  <a:gd name="T35" fmla="*/ 59 h 59"/>
                  <a:gd name="T36" fmla="*/ 0 w 36"/>
                  <a:gd name="T37" fmla="*/ 57 h 59"/>
                  <a:gd name="T38" fmla="*/ 0 w 36"/>
                  <a:gd name="T39" fmla="*/ 39 h 59"/>
                  <a:gd name="T40" fmla="*/ 0 w 36"/>
                  <a:gd name="T41" fmla="*/ 38 h 59"/>
                  <a:gd name="T42" fmla="*/ 6 w 36"/>
                  <a:gd name="T43" fmla="*/ 22 h 59"/>
                  <a:gd name="T44" fmla="*/ 14 w 36"/>
                  <a:gd name="T45" fmla="*/ 19 h 59"/>
                  <a:gd name="T46" fmla="*/ 17 w 36"/>
                  <a:gd name="T47" fmla="*/ 27 h 59"/>
                  <a:gd name="T48" fmla="*/ 16 w 36"/>
                  <a:gd name="T49" fmla="*/ 33 h 59"/>
                  <a:gd name="T50" fmla="*/ 22 w 36"/>
                  <a:gd name="T51" fmla="*/ 26 h 59"/>
                  <a:gd name="T52" fmla="*/ 29 w 36"/>
                  <a:gd name="T53" fmla="*/ 2 h 59"/>
                  <a:gd name="T54" fmla="*/ 35 w 36"/>
                  <a:gd name="T55" fmla="*/ 1 h 59"/>
                  <a:gd name="T56" fmla="*/ 36 w 36"/>
                  <a:gd name="T57" fmla="*/ 3 h 59"/>
                  <a:gd name="T58" fmla="*/ 36 w 36"/>
                  <a:gd name="T59" fmla="*/ 35 h 59"/>
                  <a:gd name="T60" fmla="*/ 35 w 36"/>
                  <a:gd name="T61" fmla="*/ 36 h 59"/>
                  <a:gd name="T62" fmla="*/ 20 w 36"/>
                  <a:gd name="T63" fmla="*/ 52 h 59"/>
                  <a:gd name="T64" fmla="*/ 20 w 36"/>
                  <a:gd name="T65" fmla="*/ 57 h 59"/>
                  <a:gd name="T66" fmla="*/ 18 w 36"/>
                  <a:gd name="T6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59">
                    <a:moveTo>
                      <a:pt x="18" y="59"/>
                    </a:moveTo>
                    <a:cubicBezTo>
                      <a:pt x="17" y="59"/>
                      <a:pt x="16" y="58"/>
                      <a:pt x="16" y="57"/>
                    </a:cubicBezTo>
                    <a:cubicBezTo>
                      <a:pt x="16" y="51"/>
                      <a:pt x="16" y="51"/>
                      <a:pt x="16" y="51"/>
                    </a:cubicBezTo>
                    <a:cubicBezTo>
                      <a:pt x="16" y="50"/>
                      <a:pt x="16" y="50"/>
                      <a:pt x="17" y="49"/>
                    </a:cubicBezTo>
                    <a:cubicBezTo>
                      <a:pt x="17" y="49"/>
                      <a:pt x="28" y="38"/>
                      <a:pt x="32" y="34"/>
                    </a:cubicBezTo>
                    <a:cubicBezTo>
                      <a:pt x="32" y="5"/>
                      <a:pt x="32" y="5"/>
                      <a:pt x="32" y="5"/>
                    </a:cubicBezTo>
                    <a:cubicBezTo>
                      <a:pt x="32" y="5"/>
                      <a:pt x="31" y="5"/>
                      <a:pt x="31" y="5"/>
                    </a:cubicBezTo>
                    <a:cubicBezTo>
                      <a:pt x="29" y="7"/>
                      <a:pt x="26" y="11"/>
                      <a:pt x="26" y="27"/>
                    </a:cubicBezTo>
                    <a:cubicBezTo>
                      <a:pt x="26" y="28"/>
                      <a:pt x="26" y="28"/>
                      <a:pt x="25" y="28"/>
                    </a:cubicBezTo>
                    <a:cubicBezTo>
                      <a:pt x="14" y="40"/>
                      <a:pt x="14" y="40"/>
                      <a:pt x="14" y="40"/>
                    </a:cubicBezTo>
                    <a:cubicBezTo>
                      <a:pt x="13" y="41"/>
                      <a:pt x="12" y="41"/>
                      <a:pt x="11" y="41"/>
                    </a:cubicBezTo>
                    <a:cubicBezTo>
                      <a:pt x="10" y="40"/>
                      <a:pt x="10" y="39"/>
                      <a:pt x="10" y="38"/>
                    </a:cubicBezTo>
                    <a:cubicBezTo>
                      <a:pt x="13" y="26"/>
                      <a:pt x="13" y="26"/>
                      <a:pt x="13" y="26"/>
                    </a:cubicBezTo>
                    <a:cubicBezTo>
                      <a:pt x="13" y="24"/>
                      <a:pt x="13" y="23"/>
                      <a:pt x="12" y="23"/>
                    </a:cubicBezTo>
                    <a:cubicBezTo>
                      <a:pt x="11" y="23"/>
                      <a:pt x="10" y="23"/>
                      <a:pt x="10" y="24"/>
                    </a:cubicBezTo>
                    <a:cubicBezTo>
                      <a:pt x="8" y="27"/>
                      <a:pt x="5" y="36"/>
                      <a:pt x="4" y="39"/>
                    </a:cubicBezTo>
                    <a:cubicBezTo>
                      <a:pt x="4" y="57"/>
                      <a:pt x="4" y="57"/>
                      <a:pt x="4" y="57"/>
                    </a:cubicBezTo>
                    <a:cubicBezTo>
                      <a:pt x="4" y="58"/>
                      <a:pt x="3" y="59"/>
                      <a:pt x="2" y="59"/>
                    </a:cubicBezTo>
                    <a:cubicBezTo>
                      <a:pt x="1" y="59"/>
                      <a:pt x="0" y="58"/>
                      <a:pt x="0" y="57"/>
                    </a:cubicBezTo>
                    <a:cubicBezTo>
                      <a:pt x="0" y="39"/>
                      <a:pt x="0" y="39"/>
                      <a:pt x="0" y="39"/>
                    </a:cubicBezTo>
                    <a:cubicBezTo>
                      <a:pt x="0" y="39"/>
                      <a:pt x="0" y="39"/>
                      <a:pt x="0" y="38"/>
                    </a:cubicBezTo>
                    <a:cubicBezTo>
                      <a:pt x="0" y="38"/>
                      <a:pt x="4" y="26"/>
                      <a:pt x="6" y="22"/>
                    </a:cubicBezTo>
                    <a:cubicBezTo>
                      <a:pt x="8" y="19"/>
                      <a:pt x="12" y="18"/>
                      <a:pt x="14" y="19"/>
                    </a:cubicBezTo>
                    <a:cubicBezTo>
                      <a:pt x="16" y="20"/>
                      <a:pt x="18" y="23"/>
                      <a:pt x="17" y="27"/>
                    </a:cubicBezTo>
                    <a:cubicBezTo>
                      <a:pt x="16" y="33"/>
                      <a:pt x="16" y="33"/>
                      <a:pt x="16" y="33"/>
                    </a:cubicBezTo>
                    <a:cubicBezTo>
                      <a:pt x="22" y="26"/>
                      <a:pt x="22" y="26"/>
                      <a:pt x="22" y="26"/>
                    </a:cubicBezTo>
                    <a:cubicBezTo>
                      <a:pt x="22" y="13"/>
                      <a:pt x="24" y="5"/>
                      <a:pt x="29" y="2"/>
                    </a:cubicBezTo>
                    <a:cubicBezTo>
                      <a:pt x="32" y="0"/>
                      <a:pt x="34" y="1"/>
                      <a:pt x="35" y="1"/>
                    </a:cubicBezTo>
                    <a:cubicBezTo>
                      <a:pt x="35" y="1"/>
                      <a:pt x="36" y="2"/>
                      <a:pt x="36" y="3"/>
                    </a:cubicBezTo>
                    <a:cubicBezTo>
                      <a:pt x="36" y="35"/>
                      <a:pt x="36" y="35"/>
                      <a:pt x="36" y="35"/>
                    </a:cubicBezTo>
                    <a:cubicBezTo>
                      <a:pt x="36" y="36"/>
                      <a:pt x="36" y="36"/>
                      <a:pt x="35" y="36"/>
                    </a:cubicBezTo>
                    <a:cubicBezTo>
                      <a:pt x="33" y="39"/>
                      <a:pt x="23" y="49"/>
                      <a:pt x="20" y="52"/>
                    </a:cubicBezTo>
                    <a:cubicBezTo>
                      <a:pt x="20" y="57"/>
                      <a:pt x="20" y="57"/>
                      <a:pt x="20" y="57"/>
                    </a:cubicBezTo>
                    <a:cubicBezTo>
                      <a:pt x="20" y="58"/>
                      <a:pt x="19" y="59"/>
                      <a:pt x="18" y="5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1494">
                <a:extLst>
                  <a:ext uri="{FF2B5EF4-FFF2-40B4-BE49-F238E27FC236}">
                    <a16:creationId xmlns:a16="http://schemas.microsoft.com/office/drawing/2014/main" id="{42E2F345-A549-43DB-9CBC-7734D120B60D}"/>
                  </a:ext>
                </a:extLst>
              </p:cNvPr>
              <p:cNvSpPr>
                <a:spLocks noEditPoints="1"/>
              </p:cNvSpPr>
              <p:nvPr/>
            </p:nvSpPr>
            <p:spPr bwMode="auto">
              <a:xfrm>
                <a:off x="8485188" y="1746250"/>
                <a:ext cx="104775" cy="60325"/>
              </a:xfrm>
              <a:custGeom>
                <a:avLst/>
                <a:gdLst>
                  <a:gd name="T0" fmla="*/ 26 w 28"/>
                  <a:gd name="T1" fmla="*/ 16 h 16"/>
                  <a:gd name="T2" fmla="*/ 2 w 28"/>
                  <a:gd name="T3" fmla="*/ 16 h 16"/>
                  <a:gd name="T4" fmla="*/ 0 w 28"/>
                  <a:gd name="T5" fmla="*/ 14 h 16"/>
                  <a:gd name="T6" fmla="*/ 0 w 28"/>
                  <a:gd name="T7" fmla="*/ 2 h 16"/>
                  <a:gd name="T8" fmla="*/ 2 w 28"/>
                  <a:gd name="T9" fmla="*/ 0 h 16"/>
                  <a:gd name="T10" fmla="*/ 26 w 28"/>
                  <a:gd name="T11" fmla="*/ 0 h 16"/>
                  <a:gd name="T12" fmla="*/ 28 w 28"/>
                  <a:gd name="T13" fmla="*/ 2 h 16"/>
                  <a:gd name="T14" fmla="*/ 28 w 28"/>
                  <a:gd name="T15" fmla="*/ 14 h 16"/>
                  <a:gd name="T16" fmla="*/ 26 w 28"/>
                  <a:gd name="T17" fmla="*/ 16 h 16"/>
                  <a:gd name="T18" fmla="*/ 4 w 28"/>
                  <a:gd name="T19" fmla="*/ 12 h 16"/>
                  <a:gd name="T20" fmla="*/ 24 w 28"/>
                  <a:gd name="T21" fmla="*/ 12 h 16"/>
                  <a:gd name="T22" fmla="*/ 24 w 28"/>
                  <a:gd name="T23" fmla="*/ 4 h 16"/>
                  <a:gd name="T24" fmla="*/ 4 w 28"/>
                  <a:gd name="T25" fmla="*/ 4 h 16"/>
                  <a:gd name="T26" fmla="*/ 4 w 28"/>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6">
                    <a:moveTo>
                      <a:pt x="26" y="16"/>
                    </a:moveTo>
                    <a:cubicBezTo>
                      <a:pt x="2" y="16"/>
                      <a:pt x="2" y="16"/>
                      <a:pt x="2" y="16"/>
                    </a:cubicBezTo>
                    <a:cubicBezTo>
                      <a:pt x="1" y="16"/>
                      <a:pt x="0" y="15"/>
                      <a:pt x="0" y="14"/>
                    </a:cubicBezTo>
                    <a:cubicBezTo>
                      <a:pt x="0" y="2"/>
                      <a:pt x="0" y="2"/>
                      <a:pt x="0" y="2"/>
                    </a:cubicBezTo>
                    <a:cubicBezTo>
                      <a:pt x="0" y="1"/>
                      <a:pt x="1" y="0"/>
                      <a:pt x="2" y="0"/>
                    </a:cubicBezTo>
                    <a:cubicBezTo>
                      <a:pt x="26" y="0"/>
                      <a:pt x="26" y="0"/>
                      <a:pt x="26" y="0"/>
                    </a:cubicBezTo>
                    <a:cubicBezTo>
                      <a:pt x="27" y="0"/>
                      <a:pt x="28" y="1"/>
                      <a:pt x="28" y="2"/>
                    </a:cubicBezTo>
                    <a:cubicBezTo>
                      <a:pt x="28" y="14"/>
                      <a:pt x="28" y="14"/>
                      <a:pt x="28" y="14"/>
                    </a:cubicBezTo>
                    <a:cubicBezTo>
                      <a:pt x="28" y="15"/>
                      <a:pt x="27" y="16"/>
                      <a:pt x="26" y="16"/>
                    </a:cubicBezTo>
                    <a:close/>
                    <a:moveTo>
                      <a:pt x="4" y="12"/>
                    </a:moveTo>
                    <a:cubicBezTo>
                      <a:pt x="24" y="12"/>
                      <a:pt x="24" y="12"/>
                      <a:pt x="24" y="12"/>
                    </a:cubicBezTo>
                    <a:cubicBezTo>
                      <a:pt x="24" y="4"/>
                      <a:pt x="24" y="4"/>
                      <a:pt x="24" y="4"/>
                    </a:cubicBezTo>
                    <a:cubicBezTo>
                      <a:pt x="4" y="4"/>
                      <a:pt x="4" y="4"/>
                      <a:pt x="4" y="4"/>
                    </a:cubicBezTo>
                    <a:lnTo>
                      <a:pt x="4"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1495">
                <a:extLst>
                  <a:ext uri="{FF2B5EF4-FFF2-40B4-BE49-F238E27FC236}">
                    <a16:creationId xmlns:a16="http://schemas.microsoft.com/office/drawing/2014/main" id="{C1693FC5-19C1-414D-8AB4-27AEA3D79032}"/>
                  </a:ext>
                </a:extLst>
              </p:cNvPr>
              <p:cNvSpPr>
                <a:spLocks/>
              </p:cNvSpPr>
              <p:nvPr/>
            </p:nvSpPr>
            <p:spPr bwMode="auto">
              <a:xfrm>
                <a:off x="8440738" y="1539875"/>
                <a:ext cx="134938" cy="220663"/>
              </a:xfrm>
              <a:custGeom>
                <a:avLst/>
                <a:gdLst>
                  <a:gd name="T0" fmla="*/ 34 w 36"/>
                  <a:gd name="T1" fmla="*/ 59 h 59"/>
                  <a:gd name="T2" fmla="*/ 32 w 36"/>
                  <a:gd name="T3" fmla="*/ 57 h 59"/>
                  <a:gd name="T4" fmla="*/ 32 w 36"/>
                  <a:gd name="T5" fmla="*/ 39 h 59"/>
                  <a:gd name="T6" fmla="*/ 26 w 36"/>
                  <a:gd name="T7" fmla="*/ 24 h 59"/>
                  <a:gd name="T8" fmla="*/ 24 w 36"/>
                  <a:gd name="T9" fmla="*/ 23 h 59"/>
                  <a:gd name="T10" fmla="*/ 23 w 36"/>
                  <a:gd name="T11" fmla="*/ 26 h 59"/>
                  <a:gd name="T12" fmla="*/ 26 w 36"/>
                  <a:gd name="T13" fmla="*/ 38 h 59"/>
                  <a:gd name="T14" fmla="*/ 25 w 36"/>
                  <a:gd name="T15" fmla="*/ 41 h 59"/>
                  <a:gd name="T16" fmla="*/ 22 w 36"/>
                  <a:gd name="T17" fmla="*/ 40 h 59"/>
                  <a:gd name="T18" fmla="*/ 11 w 36"/>
                  <a:gd name="T19" fmla="*/ 28 h 59"/>
                  <a:gd name="T20" fmla="*/ 10 w 36"/>
                  <a:gd name="T21" fmla="*/ 27 h 59"/>
                  <a:gd name="T22" fmla="*/ 5 w 36"/>
                  <a:gd name="T23" fmla="*/ 5 h 59"/>
                  <a:gd name="T24" fmla="*/ 4 w 36"/>
                  <a:gd name="T25" fmla="*/ 5 h 59"/>
                  <a:gd name="T26" fmla="*/ 4 w 36"/>
                  <a:gd name="T27" fmla="*/ 34 h 59"/>
                  <a:gd name="T28" fmla="*/ 19 w 36"/>
                  <a:gd name="T29" fmla="*/ 49 h 59"/>
                  <a:gd name="T30" fmla="*/ 20 w 36"/>
                  <a:gd name="T31" fmla="*/ 51 h 59"/>
                  <a:gd name="T32" fmla="*/ 20 w 36"/>
                  <a:gd name="T33" fmla="*/ 57 h 59"/>
                  <a:gd name="T34" fmla="*/ 18 w 36"/>
                  <a:gd name="T35" fmla="*/ 59 h 59"/>
                  <a:gd name="T36" fmla="*/ 16 w 36"/>
                  <a:gd name="T37" fmla="*/ 57 h 59"/>
                  <a:gd name="T38" fmla="*/ 16 w 36"/>
                  <a:gd name="T39" fmla="*/ 52 h 59"/>
                  <a:gd name="T40" fmla="*/ 1 w 36"/>
                  <a:gd name="T41" fmla="*/ 37 h 59"/>
                  <a:gd name="T42" fmla="*/ 0 w 36"/>
                  <a:gd name="T43" fmla="*/ 35 h 59"/>
                  <a:gd name="T44" fmla="*/ 0 w 36"/>
                  <a:gd name="T45" fmla="*/ 3 h 59"/>
                  <a:gd name="T46" fmla="*/ 1 w 36"/>
                  <a:gd name="T47" fmla="*/ 1 h 59"/>
                  <a:gd name="T48" fmla="*/ 7 w 36"/>
                  <a:gd name="T49" fmla="*/ 2 h 59"/>
                  <a:gd name="T50" fmla="*/ 14 w 36"/>
                  <a:gd name="T51" fmla="*/ 26 h 59"/>
                  <a:gd name="T52" fmla="*/ 20 w 36"/>
                  <a:gd name="T53" fmla="*/ 33 h 59"/>
                  <a:gd name="T54" fmla="*/ 19 w 36"/>
                  <a:gd name="T55" fmla="*/ 27 h 59"/>
                  <a:gd name="T56" fmla="*/ 22 w 36"/>
                  <a:gd name="T57" fmla="*/ 19 h 59"/>
                  <a:gd name="T58" fmla="*/ 30 w 36"/>
                  <a:gd name="T59" fmla="*/ 22 h 59"/>
                  <a:gd name="T60" fmla="*/ 36 w 36"/>
                  <a:gd name="T61" fmla="*/ 38 h 59"/>
                  <a:gd name="T62" fmla="*/ 36 w 36"/>
                  <a:gd name="T63" fmla="*/ 39 h 59"/>
                  <a:gd name="T64" fmla="*/ 36 w 36"/>
                  <a:gd name="T65" fmla="*/ 57 h 59"/>
                  <a:gd name="T66" fmla="*/ 34 w 36"/>
                  <a:gd name="T6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59">
                    <a:moveTo>
                      <a:pt x="34" y="59"/>
                    </a:moveTo>
                    <a:cubicBezTo>
                      <a:pt x="33" y="59"/>
                      <a:pt x="32" y="58"/>
                      <a:pt x="32" y="57"/>
                    </a:cubicBezTo>
                    <a:cubicBezTo>
                      <a:pt x="32" y="39"/>
                      <a:pt x="32" y="39"/>
                      <a:pt x="32" y="39"/>
                    </a:cubicBezTo>
                    <a:cubicBezTo>
                      <a:pt x="31" y="36"/>
                      <a:pt x="28" y="27"/>
                      <a:pt x="26" y="24"/>
                    </a:cubicBezTo>
                    <a:cubicBezTo>
                      <a:pt x="25" y="23"/>
                      <a:pt x="25" y="23"/>
                      <a:pt x="24" y="23"/>
                    </a:cubicBezTo>
                    <a:cubicBezTo>
                      <a:pt x="23" y="23"/>
                      <a:pt x="23" y="24"/>
                      <a:pt x="23" y="26"/>
                    </a:cubicBezTo>
                    <a:cubicBezTo>
                      <a:pt x="26" y="38"/>
                      <a:pt x="26" y="38"/>
                      <a:pt x="26" y="38"/>
                    </a:cubicBezTo>
                    <a:cubicBezTo>
                      <a:pt x="26" y="39"/>
                      <a:pt x="26" y="40"/>
                      <a:pt x="25" y="41"/>
                    </a:cubicBezTo>
                    <a:cubicBezTo>
                      <a:pt x="24" y="41"/>
                      <a:pt x="23" y="41"/>
                      <a:pt x="22" y="40"/>
                    </a:cubicBezTo>
                    <a:cubicBezTo>
                      <a:pt x="11" y="28"/>
                      <a:pt x="11" y="28"/>
                      <a:pt x="11" y="28"/>
                    </a:cubicBezTo>
                    <a:cubicBezTo>
                      <a:pt x="10" y="28"/>
                      <a:pt x="10" y="28"/>
                      <a:pt x="10" y="27"/>
                    </a:cubicBezTo>
                    <a:cubicBezTo>
                      <a:pt x="10" y="11"/>
                      <a:pt x="7" y="7"/>
                      <a:pt x="5" y="5"/>
                    </a:cubicBezTo>
                    <a:cubicBezTo>
                      <a:pt x="5" y="5"/>
                      <a:pt x="4" y="5"/>
                      <a:pt x="4" y="5"/>
                    </a:cubicBezTo>
                    <a:cubicBezTo>
                      <a:pt x="4" y="34"/>
                      <a:pt x="4" y="34"/>
                      <a:pt x="4" y="34"/>
                    </a:cubicBezTo>
                    <a:cubicBezTo>
                      <a:pt x="9" y="38"/>
                      <a:pt x="19" y="49"/>
                      <a:pt x="19" y="49"/>
                    </a:cubicBezTo>
                    <a:cubicBezTo>
                      <a:pt x="20" y="50"/>
                      <a:pt x="20" y="50"/>
                      <a:pt x="20" y="51"/>
                    </a:cubicBezTo>
                    <a:cubicBezTo>
                      <a:pt x="20" y="57"/>
                      <a:pt x="20" y="57"/>
                      <a:pt x="20" y="57"/>
                    </a:cubicBezTo>
                    <a:cubicBezTo>
                      <a:pt x="20" y="58"/>
                      <a:pt x="19" y="59"/>
                      <a:pt x="18" y="59"/>
                    </a:cubicBezTo>
                    <a:cubicBezTo>
                      <a:pt x="17" y="59"/>
                      <a:pt x="16" y="58"/>
                      <a:pt x="16" y="57"/>
                    </a:cubicBezTo>
                    <a:cubicBezTo>
                      <a:pt x="16" y="52"/>
                      <a:pt x="16" y="52"/>
                      <a:pt x="16" y="52"/>
                    </a:cubicBezTo>
                    <a:cubicBezTo>
                      <a:pt x="14" y="49"/>
                      <a:pt x="4" y="39"/>
                      <a:pt x="1" y="37"/>
                    </a:cubicBezTo>
                    <a:cubicBezTo>
                      <a:pt x="0" y="36"/>
                      <a:pt x="0" y="36"/>
                      <a:pt x="0" y="35"/>
                    </a:cubicBezTo>
                    <a:cubicBezTo>
                      <a:pt x="0" y="3"/>
                      <a:pt x="0" y="3"/>
                      <a:pt x="0" y="3"/>
                    </a:cubicBezTo>
                    <a:cubicBezTo>
                      <a:pt x="0" y="2"/>
                      <a:pt x="1" y="1"/>
                      <a:pt x="1" y="1"/>
                    </a:cubicBezTo>
                    <a:cubicBezTo>
                      <a:pt x="2" y="1"/>
                      <a:pt x="4" y="0"/>
                      <a:pt x="7" y="2"/>
                    </a:cubicBezTo>
                    <a:cubicBezTo>
                      <a:pt x="12" y="5"/>
                      <a:pt x="14" y="13"/>
                      <a:pt x="14" y="26"/>
                    </a:cubicBezTo>
                    <a:cubicBezTo>
                      <a:pt x="20" y="33"/>
                      <a:pt x="20" y="33"/>
                      <a:pt x="20" y="33"/>
                    </a:cubicBezTo>
                    <a:cubicBezTo>
                      <a:pt x="19" y="27"/>
                      <a:pt x="19" y="27"/>
                      <a:pt x="19" y="27"/>
                    </a:cubicBezTo>
                    <a:cubicBezTo>
                      <a:pt x="18" y="23"/>
                      <a:pt x="20" y="20"/>
                      <a:pt x="22" y="19"/>
                    </a:cubicBezTo>
                    <a:cubicBezTo>
                      <a:pt x="24" y="18"/>
                      <a:pt x="28" y="19"/>
                      <a:pt x="30" y="22"/>
                    </a:cubicBezTo>
                    <a:cubicBezTo>
                      <a:pt x="32" y="26"/>
                      <a:pt x="36" y="38"/>
                      <a:pt x="36" y="38"/>
                    </a:cubicBezTo>
                    <a:cubicBezTo>
                      <a:pt x="36" y="39"/>
                      <a:pt x="36" y="39"/>
                      <a:pt x="36" y="39"/>
                    </a:cubicBezTo>
                    <a:cubicBezTo>
                      <a:pt x="36" y="57"/>
                      <a:pt x="36" y="57"/>
                      <a:pt x="36" y="57"/>
                    </a:cubicBezTo>
                    <a:cubicBezTo>
                      <a:pt x="36" y="58"/>
                      <a:pt x="35" y="59"/>
                      <a:pt x="34" y="5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1496">
                <a:extLst>
                  <a:ext uri="{FF2B5EF4-FFF2-40B4-BE49-F238E27FC236}">
                    <a16:creationId xmlns:a16="http://schemas.microsoft.com/office/drawing/2014/main" id="{F119900A-21A8-4802-9F43-81E780C51E40}"/>
                  </a:ext>
                </a:extLst>
              </p:cNvPr>
              <p:cNvSpPr>
                <a:spLocks/>
              </p:cNvSpPr>
              <p:nvPr/>
            </p:nvSpPr>
            <p:spPr bwMode="auto">
              <a:xfrm>
                <a:off x="8559800" y="1444625"/>
                <a:ext cx="68263" cy="188913"/>
              </a:xfrm>
              <a:custGeom>
                <a:avLst/>
                <a:gdLst>
                  <a:gd name="T0" fmla="*/ 16 w 18"/>
                  <a:gd name="T1" fmla="*/ 50 h 50"/>
                  <a:gd name="T2" fmla="*/ 14 w 18"/>
                  <a:gd name="T3" fmla="*/ 49 h 50"/>
                  <a:gd name="T4" fmla="*/ 4 w 18"/>
                  <a:gd name="T5" fmla="*/ 19 h 50"/>
                  <a:gd name="T6" fmla="*/ 0 w 18"/>
                  <a:gd name="T7" fmla="*/ 2 h 50"/>
                  <a:gd name="T8" fmla="*/ 2 w 18"/>
                  <a:gd name="T9" fmla="*/ 0 h 50"/>
                  <a:gd name="T10" fmla="*/ 4 w 18"/>
                  <a:gd name="T11" fmla="*/ 2 h 50"/>
                  <a:gd name="T12" fmla="*/ 8 w 18"/>
                  <a:gd name="T13" fmla="*/ 18 h 50"/>
                  <a:gd name="T14" fmla="*/ 18 w 18"/>
                  <a:gd name="T15" fmla="*/ 47 h 50"/>
                  <a:gd name="T16" fmla="*/ 17 w 18"/>
                  <a:gd name="T17" fmla="*/ 50 h 50"/>
                  <a:gd name="T18" fmla="*/ 16 w 18"/>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50">
                    <a:moveTo>
                      <a:pt x="16" y="50"/>
                    </a:moveTo>
                    <a:cubicBezTo>
                      <a:pt x="15" y="50"/>
                      <a:pt x="14" y="49"/>
                      <a:pt x="14" y="49"/>
                    </a:cubicBezTo>
                    <a:cubicBezTo>
                      <a:pt x="4" y="19"/>
                      <a:pt x="4" y="19"/>
                      <a:pt x="4" y="19"/>
                    </a:cubicBezTo>
                    <a:cubicBezTo>
                      <a:pt x="0" y="2"/>
                      <a:pt x="0" y="2"/>
                      <a:pt x="0" y="2"/>
                    </a:cubicBezTo>
                    <a:cubicBezTo>
                      <a:pt x="0" y="1"/>
                      <a:pt x="0" y="0"/>
                      <a:pt x="2" y="0"/>
                    </a:cubicBezTo>
                    <a:cubicBezTo>
                      <a:pt x="3" y="0"/>
                      <a:pt x="4" y="0"/>
                      <a:pt x="4" y="2"/>
                    </a:cubicBezTo>
                    <a:cubicBezTo>
                      <a:pt x="8" y="18"/>
                      <a:pt x="8" y="18"/>
                      <a:pt x="8" y="18"/>
                    </a:cubicBezTo>
                    <a:cubicBezTo>
                      <a:pt x="18" y="47"/>
                      <a:pt x="18" y="47"/>
                      <a:pt x="18" y="47"/>
                    </a:cubicBezTo>
                    <a:cubicBezTo>
                      <a:pt x="18" y="48"/>
                      <a:pt x="18" y="50"/>
                      <a:pt x="17" y="50"/>
                    </a:cubicBezTo>
                    <a:cubicBezTo>
                      <a:pt x="16" y="50"/>
                      <a:pt x="16" y="50"/>
                      <a:pt x="16" y="5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1497">
                <a:extLst>
                  <a:ext uri="{FF2B5EF4-FFF2-40B4-BE49-F238E27FC236}">
                    <a16:creationId xmlns:a16="http://schemas.microsoft.com/office/drawing/2014/main" id="{A7A156EC-8C56-4B56-8C04-FA5416AEB806}"/>
                  </a:ext>
                </a:extLst>
              </p:cNvPr>
              <p:cNvSpPr>
                <a:spLocks/>
              </p:cNvSpPr>
              <p:nvPr/>
            </p:nvSpPr>
            <p:spPr bwMode="auto">
              <a:xfrm>
                <a:off x="8612188" y="1444625"/>
                <a:ext cx="68263" cy="188913"/>
              </a:xfrm>
              <a:custGeom>
                <a:avLst/>
                <a:gdLst>
                  <a:gd name="T0" fmla="*/ 2 w 18"/>
                  <a:gd name="T1" fmla="*/ 50 h 50"/>
                  <a:gd name="T2" fmla="*/ 2 w 18"/>
                  <a:gd name="T3" fmla="*/ 50 h 50"/>
                  <a:gd name="T4" fmla="*/ 0 w 18"/>
                  <a:gd name="T5" fmla="*/ 47 h 50"/>
                  <a:gd name="T6" fmla="*/ 10 w 18"/>
                  <a:gd name="T7" fmla="*/ 17 h 50"/>
                  <a:gd name="T8" fmla="*/ 14 w 18"/>
                  <a:gd name="T9" fmla="*/ 2 h 50"/>
                  <a:gd name="T10" fmla="*/ 16 w 18"/>
                  <a:gd name="T11" fmla="*/ 0 h 50"/>
                  <a:gd name="T12" fmla="*/ 18 w 18"/>
                  <a:gd name="T13" fmla="*/ 2 h 50"/>
                  <a:gd name="T14" fmla="*/ 14 w 18"/>
                  <a:gd name="T15" fmla="*/ 18 h 50"/>
                  <a:gd name="T16" fmla="*/ 4 w 18"/>
                  <a:gd name="T17" fmla="*/ 49 h 50"/>
                  <a:gd name="T18" fmla="*/ 2 w 18"/>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50">
                    <a:moveTo>
                      <a:pt x="2" y="50"/>
                    </a:moveTo>
                    <a:cubicBezTo>
                      <a:pt x="2" y="50"/>
                      <a:pt x="2" y="50"/>
                      <a:pt x="2" y="50"/>
                    </a:cubicBezTo>
                    <a:cubicBezTo>
                      <a:pt x="0" y="50"/>
                      <a:pt x="0" y="48"/>
                      <a:pt x="0" y="47"/>
                    </a:cubicBezTo>
                    <a:cubicBezTo>
                      <a:pt x="10" y="17"/>
                      <a:pt x="10" y="17"/>
                      <a:pt x="10" y="17"/>
                    </a:cubicBezTo>
                    <a:cubicBezTo>
                      <a:pt x="14" y="2"/>
                      <a:pt x="14" y="2"/>
                      <a:pt x="14" y="2"/>
                    </a:cubicBezTo>
                    <a:cubicBezTo>
                      <a:pt x="14" y="0"/>
                      <a:pt x="15" y="0"/>
                      <a:pt x="16" y="0"/>
                    </a:cubicBezTo>
                    <a:cubicBezTo>
                      <a:pt x="18" y="0"/>
                      <a:pt x="18" y="1"/>
                      <a:pt x="18" y="2"/>
                    </a:cubicBezTo>
                    <a:cubicBezTo>
                      <a:pt x="14" y="18"/>
                      <a:pt x="14" y="18"/>
                      <a:pt x="14" y="18"/>
                    </a:cubicBezTo>
                    <a:cubicBezTo>
                      <a:pt x="4" y="49"/>
                      <a:pt x="4" y="49"/>
                      <a:pt x="4" y="49"/>
                    </a:cubicBezTo>
                    <a:cubicBezTo>
                      <a:pt x="4" y="49"/>
                      <a:pt x="3" y="50"/>
                      <a:pt x="2" y="5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7545009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1211</TotalTime>
  <Words>453</Words>
  <Application>Microsoft Office PowerPoint</Application>
  <PresentationFormat>Widescreen</PresentationFormat>
  <Paragraphs>89</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Gill Sans MT</vt:lpstr>
      <vt:lpstr>Open Sans Semibold</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RISHU</cp:lastModifiedBy>
  <cp:revision>54</cp:revision>
  <dcterms:created xsi:type="dcterms:W3CDTF">2020-02-19T08:42:39Z</dcterms:created>
  <dcterms:modified xsi:type="dcterms:W3CDTF">2020-08-14T03:04:03Z</dcterms:modified>
</cp:coreProperties>
</file>